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 id="2147483651" r:id="rId2"/>
  </p:sldMasterIdLst>
  <p:notesMasterIdLst>
    <p:notesMasterId r:id="rId12"/>
  </p:notesMasterIdLst>
  <p:sldIdLst>
    <p:sldId id="256" r:id="rId3"/>
    <p:sldId id="338" r:id="rId4"/>
    <p:sldId id="353" r:id="rId5"/>
    <p:sldId id="352" r:id="rId6"/>
    <p:sldId id="347" r:id="rId7"/>
    <p:sldId id="346" r:id="rId8"/>
    <p:sldId id="350" r:id="rId9"/>
    <p:sldId id="319" r:id="rId10"/>
    <p:sldId id="289"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G India Law Offices LLP" initials="Di" lastIdx="1" clrIdx="0">
    <p:extLst>
      <p:ext uri="{19B8F6BF-5375-455C-9EA6-DF929625EA0E}">
        <p15:presenceInfo xmlns:p15="http://schemas.microsoft.com/office/powerpoint/2012/main" userId="ALG India Law Offices LL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7" autoAdjust="0"/>
    <p:restoredTop sz="94643"/>
  </p:normalViewPr>
  <p:slideViewPr>
    <p:cSldViewPr snapToGrid="0" snapToObjects="1">
      <p:cViewPr varScale="1">
        <p:scale>
          <a:sx n="70" d="100"/>
          <a:sy n="70" d="100"/>
        </p:scale>
        <p:origin x="70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63" name="Google Shape;6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794682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26949931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ip@algindia.com" TargetMode="External"/><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hyperlink" Target="mailto:ip@algindia.com" TargetMode="Externa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gradFill>
          <a:gsLst>
            <a:gs pos="0">
              <a:srgbClr val="FFFFFF"/>
            </a:gs>
            <a:gs pos="100000">
              <a:srgbClr val="C3D3E2"/>
            </a:gs>
          </a:gsLst>
          <a:path path="circle">
            <a:fillToRect r="100000" b="100000"/>
          </a:path>
          <a:tileRect l="-100000" t="-100000"/>
        </a:gradFill>
        <a:effectLst/>
      </p:bgPr>
    </p:bg>
    <p:spTree>
      <p:nvGrpSpPr>
        <p:cNvPr id="1" name="Shape 38"/>
        <p:cNvGrpSpPr/>
        <p:nvPr/>
      </p:nvGrpSpPr>
      <p:grpSpPr>
        <a:xfrm>
          <a:off x="0" y="0"/>
          <a:ext cx="0" cy="0"/>
          <a:chOff x="0" y="0"/>
          <a:chExt cx="0" cy="0"/>
        </a:xfrm>
      </p:grpSpPr>
      <p:sp>
        <p:nvSpPr>
          <p:cNvPr id="39" name="Google Shape;39;p2"/>
          <p:cNvSpPr txBox="1">
            <a:spLocks noGrp="1"/>
          </p:cNvSpPr>
          <p:nvPr>
            <p:ph type="ctrTitle"/>
          </p:nvPr>
        </p:nvSpPr>
        <p:spPr>
          <a:xfrm>
            <a:off x="3094892" y="1084905"/>
            <a:ext cx="8677006" cy="1559822"/>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rgbClr val="262626"/>
              </a:buClr>
              <a:buSzPts val="5400"/>
              <a:buFont typeface="Century Gothic"/>
              <a:buNone/>
              <a:defRPr sz="5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
          <p:cNvSpPr txBox="1">
            <a:spLocks noGrp="1"/>
          </p:cNvSpPr>
          <p:nvPr>
            <p:ph type="subTitle" idx="1"/>
          </p:nvPr>
        </p:nvSpPr>
        <p:spPr>
          <a:xfrm>
            <a:off x="2856499" y="4839836"/>
            <a:ext cx="8915399" cy="1126283"/>
          </a:xfrm>
          <a:prstGeom prst="rect">
            <a:avLst/>
          </a:prstGeom>
          <a:noFill/>
          <a:ln>
            <a:noFill/>
          </a:ln>
        </p:spPr>
        <p:txBody>
          <a:bodyPr spcFirstLastPara="1" wrap="square" lIns="91425" tIns="45700" rIns="91425" bIns="45700" anchor="t" anchorCtr="0">
            <a:noAutofit/>
          </a:bodyPr>
          <a:lstStyle>
            <a:lvl1pPr lvl="0" algn="l">
              <a:lnSpc>
                <a:spcPct val="100000"/>
              </a:lnSpc>
              <a:spcBef>
                <a:spcPts val="1000"/>
              </a:spcBef>
              <a:spcAft>
                <a:spcPts val="0"/>
              </a:spcAft>
              <a:buSzPts val="1800"/>
              <a:buNone/>
              <a:defRPr>
                <a:solidFill>
                  <a:srgbClr val="595959"/>
                </a:solidFill>
              </a:defRPr>
            </a:lvl1pPr>
            <a:lvl2pPr lvl="1" algn="ctr">
              <a:lnSpc>
                <a:spcPct val="100000"/>
              </a:lnSpc>
              <a:spcBef>
                <a:spcPts val="1000"/>
              </a:spcBef>
              <a:spcAft>
                <a:spcPts val="0"/>
              </a:spcAft>
              <a:buSzPts val="1600"/>
              <a:buNone/>
              <a:defRPr>
                <a:solidFill>
                  <a:srgbClr val="888888"/>
                </a:solidFill>
              </a:defRPr>
            </a:lvl2pPr>
            <a:lvl3pPr lvl="2" algn="ctr">
              <a:lnSpc>
                <a:spcPct val="100000"/>
              </a:lnSpc>
              <a:spcBef>
                <a:spcPts val="1000"/>
              </a:spcBef>
              <a:spcAft>
                <a:spcPts val="0"/>
              </a:spcAft>
              <a:buSzPts val="1400"/>
              <a:buNone/>
              <a:defRPr>
                <a:solidFill>
                  <a:srgbClr val="888888"/>
                </a:solidFill>
              </a:defRPr>
            </a:lvl3pPr>
            <a:lvl4pPr lvl="3" algn="ctr">
              <a:lnSpc>
                <a:spcPct val="100000"/>
              </a:lnSpc>
              <a:spcBef>
                <a:spcPts val="1000"/>
              </a:spcBef>
              <a:spcAft>
                <a:spcPts val="0"/>
              </a:spcAft>
              <a:buSzPts val="1200"/>
              <a:buNone/>
              <a:defRPr>
                <a:solidFill>
                  <a:srgbClr val="888888"/>
                </a:solidFill>
              </a:defRPr>
            </a:lvl4pPr>
            <a:lvl5pPr lvl="4" algn="ctr">
              <a:lnSpc>
                <a:spcPct val="100000"/>
              </a:lnSpc>
              <a:spcBef>
                <a:spcPts val="1000"/>
              </a:spcBef>
              <a:spcAft>
                <a:spcPts val="0"/>
              </a:spcAft>
              <a:buSzPts val="1200"/>
              <a:buNone/>
              <a:defRPr>
                <a:solidFill>
                  <a:srgbClr val="888888"/>
                </a:solidFill>
              </a:defRPr>
            </a:lvl5pPr>
            <a:lvl6pPr lvl="5" algn="ctr">
              <a:lnSpc>
                <a:spcPct val="100000"/>
              </a:lnSpc>
              <a:spcBef>
                <a:spcPts val="1000"/>
              </a:spcBef>
              <a:spcAft>
                <a:spcPts val="0"/>
              </a:spcAft>
              <a:buSzPts val="1200"/>
              <a:buNone/>
              <a:defRPr>
                <a:solidFill>
                  <a:srgbClr val="888888"/>
                </a:solidFill>
              </a:defRPr>
            </a:lvl6pPr>
            <a:lvl7pPr lvl="6" algn="ctr">
              <a:lnSpc>
                <a:spcPct val="100000"/>
              </a:lnSpc>
              <a:spcBef>
                <a:spcPts val="1000"/>
              </a:spcBef>
              <a:spcAft>
                <a:spcPts val="0"/>
              </a:spcAft>
              <a:buSzPts val="1200"/>
              <a:buNone/>
              <a:defRPr>
                <a:solidFill>
                  <a:srgbClr val="888888"/>
                </a:solidFill>
              </a:defRPr>
            </a:lvl7pPr>
            <a:lvl8pPr lvl="7" algn="ctr">
              <a:lnSpc>
                <a:spcPct val="100000"/>
              </a:lnSpc>
              <a:spcBef>
                <a:spcPts val="1000"/>
              </a:spcBef>
              <a:spcAft>
                <a:spcPts val="0"/>
              </a:spcAft>
              <a:buSzPts val="1200"/>
              <a:buNone/>
              <a:defRPr>
                <a:solidFill>
                  <a:srgbClr val="888888"/>
                </a:solidFill>
              </a:defRPr>
            </a:lvl8pPr>
            <a:lvl9pPr lvl="8" algn="ctr">
              <a:lnSpc>
                <a:spcPct val="100000"/>
              </a:lnSpc>
              <a:spcBef>
                <a:spcPts val="1000"/>
              </a:spcBef>
              <a:spcAft>
                <a:spcPts val="0"/>
              </a:spcAft>
              <a:buSzPts val="1200"/>
              <a:buNone/>
              <a:defRPr>
                <a:solidFill>
                  <a:srgbClr val="888888"/>
                </a:solidFill>
              </a:defRPr>
            </a:lvl9pPr>
          </a:lstStyle>
          <a:p>
            <a:endParaRPr/>
          </a:p>
        </p:txBody>
      </p:sp>
      <p:sp>
        <p:nvSpPr>
          <p:cNvPr id="41" name="Google Shape;41;p2"/>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2" name="Google Shape;42;p2"/>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3" name="Google Shape;43;p2"/>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IN"/>
              <a:t>‹#›</a:t>
            </a:fld>
            <a:endParaRPr dirty="0"/>
          </a:p>
        </p:txBody>
      </p:sp>
      <p:pic>
        <p:nvPicPr>
          <p:cNvPr id="44" name="Google Shape;44;p2"/>
          <p:cNvPicPr preferRelativeResize="0"/>
          <p:nvPr/>
        </p:nvPicPr>
        <p:blipFill rotWithShape="1">
          <a:blip r:embed="rId2">
            <a:alphaModFix/>
          </a:blip>
          <a:srcRect/>
          <a:stretch/>
        </p:blipFill>
        <p:spPr>
          <a:xfrm>
            <a:off x="0" y="5110400"/>
            <a:ext cx="182875" cy="1766450"/>
          </a:xfrm>
          <a:prstGeom prst="rect">
            <a:avLst/>
          </a:prstGeom>
          <a:noFill/>
          <a:ln>
            <a:noFill/>
          </a:ln>
        </p:spPr>
      </p:pic>
      <p:pic>
        <p:nvPicPr>
          <p:cNvPr id="45" name="Google Shape;45;p2"/>
          <p:cNvPicPr preferRelativeResize="0"/>
          <p:nvPr/>
        </p:nvPicPr>
        <p:blipFill rotWithShape="1">
          <a:blip r:embed="rId2">
            <a:alphaModFix/>
          </a:blip>
          <a:srcRect/>
          <a:stretch/>
        </p:blipFill>
        <p:spPr>
          <a:xfrm>
            <a:off x="0" y="0"/>
            <a:ext cx="182880" cy="5110396"/>
          </a:xfrm>
          <a:prstGeom prst="rect">
            <a:avLst/>
          </a:prstGeom>
          <a:noFill/>
          <a:ln>
            <a:noFill/>
          </a:ln>
        </p:spPr>
      </p:pic>
      <p:pic>
        <p:nvPicPr>
          <p:cNvPr id="46" name="Google Shape;46;p2"/>
          <p:cNvPicPr preferRelativeResize="0"/>
          <p:nvPr/>
        </p:nvPicPr>
        <p:blipFill rotWithShape="1">
          <a:blip r:embed="rId2">
            <a:alphaModFix/>
          </a:blip>
          <a:srcRect/>
          <a:stretch/>
        </p:blipFill>
        <p:spPr>
          <a:xfrm>
            <a:off x="0" y="6500825"/>
            <a:ext cx="531800" cy="373875"/>
          </a:xfrm>
          <a:prstGeom prst="rect">
            <a:avLst/>
          </a:prstGeom>
          <a:noFill/>
          <a:ln>
            <a:noFill/>
          </a:ln>
        </p:spPr>
      </p:pic>
      <p:pic>
        <p:nvPicPr>
          <p:cNvPr id="47" name="Google Shape;47;p2"/>
          <p:cNvPicPr preferRelativeResize="0"/>
          <p:nvPr/>
        </p:nvPicPr>
        <p:blipFill rotWithShape="1">
          <a:blip r:embed="rId3">
            <a:alphaModFix/>
          </a:blip>
          <a:srcRect b="75371"/>
          <a:stretch/>
        </p:blipFill>
        <p:spPr>
          <a:xfrm>
            <a:off x="182875" y="0"/>
            <a:ext cx="12009125" cy="211350"/>
          </a:xfrm>
          <a:prstGeom prst="rect">
            <a:avLst/>
          </a:prstGeom>
          <a:noFill/>
          <a:ln>
            <a:noFill/>
          </a:ln>
        </p:spPr>
      </p:pic>
      <p:pic>
        <p:nvPicPr>
          <p:cNvPr id="48" name="Google Shape;48;p2"/>
          <p:cNvPicPr preferRelativeResize="0"/>
          <p:nvPr/>
        </p:nvPicPr>
        <p:blipFill rotWithShape="1">
          <a:blip r:embed="rId4">
            <a:alphaModFix/>
          </a:blip>
          <a:srcRect/>
          <a:stretch/>
        </p:blipFill>
        <p:spPr>
          <a:xfrm>
            <a:off x="350464" y="105676"/>
            <a:ext cx="961115" cy="979229"/>
          </a:xfrm>
          <a:prstGeom prst="rect">
            <a:avLst/>
          </a:prstGeom>
          <a:noFill/>
          <a:ln>
            <a:noFill/>
          </a:ln>
        </p:spPr>
      </p:pic>
      <p:sp>
        <p:nvSpPr>
          <p:cNvPr id="49" name="Google Shape;49;p2"/>
          <p:cNvSpPr txBox="1"/>
          <p:nvPr/>
        </p:nvSpPr>
        <p:spPr>
          <a:xfrm>
            <a:off x="531800" y="6504750"/>
            <a:ext cx="11660100" cy="3660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IN" dirty="0">
                <a:solidFill>
                  <a:srgbClr val="666666"/>
                </a:solidFill>
              </a:rPr>
              <a:t>         </a:t>
            </a:r>
            <a:r>
              <a:rPr lang="en-IN" b="1" dirty="0">
                <a:solidFill>
                  <a:srgbClr val="666666"/>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ip@algindia.com</a:t>
            </a:r>
            <a:r>
              <a:rPr lang="en-IN" b="1" dirty="0">
                <a:solidFill>
                  <a:srgbClr val="666666"/>
                </a:solidFill>
                <a:latin typeface="Times New Roman"/>
                <a:ea typeface="Times New Roman"/>
                <a:cs typeface="Times New Roman"/>
                <a:sym typeface="Times New Roman"/>
              </a:rPr>
              <a:t>                                                              ALG India Law Offices LLP                                                              www.algindia.com</a:t>
            </a:r>
            <a:endParaRPr b="1" dirty="0">
              <a:solidFill>
                <a:srgbClr val="666666"/>
              </a:solidFill>
              <a:latin typeface="Times New Roman"/>
              <a:ea typeface="Times New Roman"/>
              <a:cs typeface="Times New Roman"/>
              <a:sym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1_Title Slide">
  <p:cSld name="1_Title Slide">
    <p:spTree>
      <p:nvGrpSpPr>
        <p:cNvPr id="1" name="Shape 50"/>
        <p:cNvGrpSpPr/>
        <p:nvPr/>
      </p:nvGrpSpPr>
      <p:grpSpPr>
        <a:xfrm>
          <a:off x="0" y="0"/>
          <a:ext cx="0" cy="0"/>
          <a:chOff x="0" y="0"/>
          <a:chExt cx="0" cy="0"/>
        </a:xfrm>
      </p:grpSpPr>
      <p:sp>
        <p:nvSpPr>
          <p:cNvPr id="51" name="Google Shape;51;p3"/>
          <p:cNvSpPr txBox="1">
            <a:spLocks noGrp="1"/>
          </p:cNvSpPr>
          <p:nvPr>
            <p:ph type="sldNum" idx="12"/>
          </p:nvPr>
        </p:nvSpPr>
        <p:spPr>
          <a:xfrm>
            <a:off x="531812" y="4529540"/>
            <a:ext cx="779767"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1pPr>
            <a:lvl2pPr marL="0" marR="0" lvl="1"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2pPr>
            <a:lvl3pPr marL="0" marR="0" lvl="2"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3pPr>
            <a:lvl4pPr marL="0" marR="0" lvl="3"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4pPr>
            <a:lvl5pPr marL="0" marR="0" lvl="4"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5pPr>
            <a:lvl6pPr marL="0" marR="0" lvl="5"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6pPr>
            <a:lvl7pPr marL="0" marR="0" lvl="6"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7pPr>
            <a:lvl8pPr marL="0" marR="0" lvl="7"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8pPr>
            <a:lvl9pPr marL="0" marR="0" lvl="8" indent="0" algn="r">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IN"/>
              <a:t>‹#›</a:t>
            </a:fld>
            <a:endParaRPr dirty="0"/>
          </a:p>
        </p:txBody>
      </p:sp>
      <p:pic>
        <p:nvPicPr>
          <p:cNvPr id="52" name="Google Shape;52;p3"/>
          <p:cNvPicPr preferRelativeResize="0"/>
          <p:nvPr/>
        </p:nvPicPr>
        <p:blipFill rotWithShape="1">
          <a:blip r:embed="rId2">
            <a:alphaModFix/>
          </a:blip>
          <a:srcRect/>
          <a:stretch/>
        </p:blipFill>
        <p:spPr>
          <a:xfrm>
            <a:off x="-1" y="5110396"/>
            <a:ext cx="182881" cy="1747604"/>
          </a:xfrm>
          <a:prstGeom prst="rect">
            <a:avLst/>
          </a:prstGeom>
          <a:noFill/>
          <a:ln>
            <a:noFill/>
          </a:ln>
        </p:spPr>
      </p:pic>
      <p:pic>
        <p:nvPicPr>
          <p:cNvPr id="53" name="Google Shape;53;p3"/>
          <p:cNvPicPr preferRelativeResize="0"/>
          <p:nvPr/>
        </p:nvPicPr>
        <p:blipFill rotWithShape="1">
          <a:blip r:embed="rId2">
            <a:alphaModFix/>
          </a:blip>
          <a:srcRect/>
          <a:stretch/>
        </p:blipFill>
        <p:spPr>
          <a:xfrm>
            <a:off x="0" y="0"/>
            <a:ext cx="182880" cy="4315813"/>
          </a:xfrm>
          <a:prstGeom prst="rect">
            <a:avLst/>
          </a:prstGeom>
          <a:noFill/>
          <a:ln>
            <a:noFill/>
          </a:ln>
        </p:spPr>
      </p:pic>
      <p:sp>
        <p:nvSpPr>
          <p:cNvPr id="54" name="Google Shape;54;p3"/>
          <p:cNvSpPr txBox="1">
            <a:spLocks noGrp="1"/>
          </p:cNvSpPr>
          <p:nvPr>
            <p:ph type="title"/>
          </p:nvPr>
        </p:nvSpPr>
        <p:spPr>
          <a:xfrm>
            <a:off x="2481215" y="950682"/>
            <a:ext cx="8911687" cy="128089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Clr>
                <a:srgbClr val="26262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3"/>
          <p:cNvSpPr txBox="1">
            <a:spLocks noGrp="1"/>
          </p:cNvSpPr>
          <p:nvPr>
            <p:ph type="body" idx="1"/>
          </p:nvPr>
        </p:nvSpPr>
        <p:spPr>
          <a:xfrm>
            <a:off x="2477502" y="2460172"/>
            <a:ext cx="8915400" cy="3777622"/>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1000"/>
              </a:spcBef>
              <a:spcAft>
                <a:spcPts val="0"/>
              </a:spcAft>
              <a:buSzPts val="1800"/>
              <a:buChar char="?"/>
              <a:defRPr/>
            </a:lvl1pPr>
            <a:lvl2pPr marL="914400" lvl="1" indent="-342900" algn="l">
              <a:lnSpc>
                <a:spcPct val="100000"/>
              </a:lnSpc>
              <a:spcBef>
                <a:spcPts val="1000"/>
              </a:spcBef>
              <a:spcAft>
                <a:spcPts val="0"/>
              </a:spcAft>
              <a:buSzPts val="1800"/>
              <a:buChar char="?"/>
              <a:defRPr/>
            </a:lvl2pPr>
            <a:lvl3pPr marL="1371600" lvl="2" indent="-342900" algn="l">
              <a:lnSpc>
                <a:spcPct val="100000"/>
              </a:lnSpc>
              <a:spcBef>
                <a:spcPts val="1000"/>
              </a:spcBef>
              <a:spcAft>
                <a:spcPts val="0"/>
              </a:spcAft>
              <a:buSzPts val="1800"/>
              <a:buChar char="?"/>
              <a:defRPr/>
            </a:lvl3pPr>
            <a:lvl4pPr marL="1828800" lvl="3" indent="-342900" algn="l">
              <a:lnSpc>
                <a:spcPct val="100000"/>
              </a:lnSpc>
              <a:spcBef>
                <a:spcPts val="1000"/>
              </a:spcBef>
              <a:spcAft>
                <a:spcPts val="0"/>
              </a:spcAft>
              <a:buSzPts val="1800"/>
              <a:buChar char="?"/>
              <a:defRPr/>
            </a:lvl4pPr>
            <a:lvl5pPr marL="2286000" lvl="4" indent="-342900" algn="l">
              <a:lnSpc>
                <a:spcPct val="100000"/>
              </a:lnSpc>
              <a:spcBef>
                <a:spcPts val="1000"/>
              </a:spcBef>
              <a:spcAft>
                <a:spcPts val="0"/>
              </a:spcAft>
              <a:buSzPts val="1800"/>
              <a:buChar char="?"/>
              <a:defRPr/>
            </a:lvl5pPr>
            <a:lvl6pPr marL="2743200" lvl="5" indent="-342900" algn="l">
              <a:lnSpc>
                <a:spcPct val="100000"/>
              </a:lnSpc>
              <a:spcBef>
                <a:spcPts val="1000"/>
              </a:spcBef>
              <a:spcAft>
                <a:spcPts val="0"/>
              </a:spcAft>
              <a:buSzPts val="1800"/>
              <a:buChar char="?"/>
              <a:defRPr/>
            </a:lvl6pPr>
            <a:lvl7pPr marL="3200400" lvl="6" indent="-342900" algn="l">
              <a:lnSpc>
                <a:spcPct val="100000"/>
              </a:lnSpc>
              <a:spcBef>
                <a:spcPts val="1000"/>
              </a:spcBef>
              <a:spcAft>
                <a:spcPts val="0"/>
              </a:spcAft>
              <a:buSzPts val="1800"/>
              <a:buChar char="?"/>
              <a:defRPr/>
            </a:lvl7pPr>
            <a:lvl8pPr marL="3657600" lvl="7" indent="-342900" algn="l">
              <a:lnSpc>
                <a:spcPct val="100000"/>
              </a:lnSpc>
              <a:spcBef>
                <a:spcPts val="1000"/>
              </a:spcBef>
              <a:spcAft>
                <a:spcPts val="0"/>
              </a:spcAft>
              <a:buSzPts val="1800"/>
              <a:buChar char="?"/>
              <a:defRPr/>
            </a:lvl8pPr>
            <a:lvl9pPr marL="4114800" lvl="8" indent="-342900" algn="l">
              <a:lnSpc>
                <a:spcPct val="100000"/>
              </a:lnSpc>
              <a:spcBef>
                <a:spcPts val="1000"/>
              </a:spcBef>
              <a:spcAft>
                <a:spcPts val="0"/>
              </a:spcAft>
              <a:buSzPts val="1800"/>
              <a:buChar char="?"/>
              <a:defRPr/>
            </a:lvl9pPr>
          </a:lstStyle>
          <a:p>
            <a:endParaRPr/>
          </a:p>
        </p:txBody>
      </p:sp>
      <p:pic>
        <p:nvPicPr>
          <p:cNvPr id="56" name="Google Shape;56;p3"/>
          <p:cNvPicPr preferRelativeResize="0"/>
          <p:nvPr/>
        </p:nvPicPr>
        <p:blipFill rotWithShape="1">
          <a:blip r:embed="rId2">
            <a:alphaModFix/>
          </a:blip>
          <a:srcRect/>
          <a:stretch/>
        </p:blipFill>
        <p:spPr>
          <a:xfrm>
            <a:off x="0" y="6499425"/>
            <a:ext cx="589100" cy="381000"/>
          </a:xfrm>
          <a:prstGeom prst="rect">
            <a:avLst/>
          </a:prstGeom>
          <a:noFill/>
          <a:ln>
            <a:noFill/>
          </a:ln>
        </p:spPr>
      </p:pic>
      <p:pic>
        <p:nvPicPr>
          <p:cNvPr id="57" name="Google Shape;57;p3"/>
          <p:cNvPicPr preferRelativeResize="0"/>
          <p:nvPr/>
        </p:nvPicPr>
        <p:blipFill rotWithShape="1">
          <a:blip r:embed="rId2">
            <a:alphaModFix/>
          </a:blip>
          <a:srcRect/>
          <a:stretch/>
        </p:blipFill>
        <p:spPr>
          <a:xfrm>
            <a:off x="0" y="714375"/>
            <a:ext cx="182875" cy="6162475"/>
          </a:xfrm>
          <a:prstGeom prst="rect">
            <a:avLst/>
          </a:prstGeom>
          <a:noFill/>
          <a:ln>
            <a:noFill/>
          </a:ln>
        </p:spPr>
      </p:pic>
      <p:pic>
        <p:nvPicPr>
          <p:cNvPr id="58" name="Google Shape;58;p3"/>
          <p:cNvPicPr preferRelativeResize="0"/>
          <p:nvPr/>
        </p:nvPicPr>
        <p:blipFill rotWithShape="1">
          <a:blip r:embed="rId3">
            <a:alphaModFix/>
          </a:blip>
          <a:srcRect b="75371"/>
          <a:stretch/>
        </p:blipFill>
        <p:spPr>
          <a:xfrm>
            <a:off x="182879" y="0"/>
            <a:ext cx="12009119" cy="211352"/>
          </a:xfrm>
          <a:prstGeom prst="rect">
            <a:avLst/>
          </a:prstGeom>
          <a:noFill/>
          <a:ln>
            <a:noFill/>
          </a:ln>
        </p:spPr>
      </p:pic>
      <p:pic>
        <p:nvPicPr>
          <p:cNvPr id="59" name="Google Shape;59;p3"/>
          <p:cNvPicPr preferRelativeResize="0"/>
          <p:nvPr/>
        </p:nvPicPr>
        <p:blipFill rotWithShape="1">
          <a:blip r:embed="rId4">
            <a:alphaModFix/>
          </a:blip>
          <a:srcRect/>
          <a:stretch/>
        </p:blipFill>
        <p:spPr>
          <a:xfrm>
            <a:off x="350464" y="105676"/>
            <a:ext cx="961115" cy="979229"/>
          </a:xfrm>
          <a:prstGeom prst="rect">
            <a:avLst/>
          </a:prstGeom>
          <a:noFill/>
          <a:ln>
            <a:noFill/>
          </a:ln>
        </p:spPr>
      </p:pic>
      <p:sp>
        <p:nvSpPr>
          <p:cNvPr id="60" name="Google Shape;60;p3"/>
          <p:cNvSpPr txBox="1"/>
          <p:nvPr/>
        </p:nvSpPr>
        <p:spPr>
          <a:xfrm>
            <a:off x="589100" y="6506925"/>
            <a:ext cx="11602800" cy="3660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IN" dirty="0">
                <a:solidFill>
                  <a:srgbClr val="666666"/>
                </a:solidFill>
              </a:rPr>
              <a:t>         </a:t>
            </a:r>
            <a:r>
              <a:rPr lang="en-IN" b="1" dirty="0">
                <a:solidFill>
                  <a:srgbClr val="666666"/>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ip@algindia.com</a:t>
            </a:r>
            <a:r>
              <a:rPr lang="en-IN" b="1" dirty="0">
                <a:solidFill>
                  <a:srgbClr val="666666"/>
                </a:solidFill>
                <a:latin typeface="Times New Roman"/>
                <a:ea typeface="Times New Roman"/>
                <a:cs typeface="Times New Roman"/>
                <a:sym typeface="Times New Roman"/>
              </a:rPr>
              <a:t>                                                              ALG India Law Offices LLP                                                              www.algindia.com</a:t>
            </a:r>
            <a:endParaRPr b="1" dirty="0">
              <a:solidFill>
                <a:srgbClr val="666666"/>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85770283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C3D3E2"/>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1"/>
          <p:cNvGrpSpPr/>
          <p:nvPr/>
        </p:nvGrpSpPr>
        <p:grpSpPr>
          <a:xfrm>
            <a:off x="1" y="228600"/>
            <a:ext cx="2851516" cy="6638628"/>
            <a:chOff x="2487613" y="285750"/>
            <a:chExt cx="2428875" cy="5654676"/>
          </a:xfrm>
        </p:grpSpPr>
        <p:sp>
          <p:nvSpPr>
            <p:cNvPr id="7" name="Google Shape;7;p1"/>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 name="Google Shape;8;p1"/>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 name="Google Shape;9;p1"/>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 name="Google Shape;10;p1"/>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 name="Google Shape;11;p1"/>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2" name="Google Shape;12;p1"/>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3" name="Google Shape;13;p1"/>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4" name="Google Shape;14;p1"/>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5" name="Google Shape;15;p1"/>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6" name="Google Shape;16;p1"/>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7" name="Google Shape;17;p1"/>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8" name="Google Shape;18;p1"/>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grpSp>
      <p:grpSp>
        <p:nvGrpSpPr>
          <p:cNvPr id="19" name="Google Shape;19;p1"/>
          <p:cNvGrpSpPr/>
          <p:nvPr/>
        </p:nvGrpSpPr>
        <p:grpSpPr>
          <a:xfrm>
            <a:off x="27222" y="-786"/>
            <a:ext cx="2356674" cy="6854039"/>
            <a:chOff x="6627813" y="194833"/>
            <a:chExt cx="1952625" cy="5678918"/>
          </a:xfrm>
        </p:grpSpPr>
        <p:sp>
          <p:nvSpPr>
            <p:cNvPr id="20" name="Google Shape;20;p1"/>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1" name="Google Shape;21;p1"/>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2" name="Google Shape;22;p1"/>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3" name="Google Shape;23;p1"/>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4" name="Google Shape;24;p1"/>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5" name="Google Shape;25;p1"/>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6" name="Google Shape;26;p1"/>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7" name="Google Shape;27;p1"/>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8" name="Google Shape;28;p1"/>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9" name="Google Shape;29;p1"/>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0" name="Google Shape;30;p1"/>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1" name="Google Shape;31;p1"/>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grpSp>
      <p:sp>
        <p:nvSpPr>
          <p:cNvPr id="32" name="Google Shape;32;p1"/>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3" name="Google Shape;33;p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34" name="Google Shape;34;p1"/>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Autofit/>
          </a:bodyPr>
          <a:lstStyle>
            <a:lvl1pPr marL="457200" marR="0" lvl="0" indent="-342900" algn="l" rtl="0">
              <a:lnSpc>
                <a:spcPct val="100000"/>
              </a:lnSpc>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lnSpc>
                <a:spcPct val="100000"/>
              </a:lnSpc>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lnSpc>
                <a:spcPct val="100000"/>
              </a:lnSpc>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9pPr>
          </a:lstStyle>
          <a:p>
            <a:endParaRPr dirty="0"/>
          </a:p>
        </p:txBody>
      </p:sp>
      <p:sp>
        <p:nvSpPr>
          <p:cNvPr id="36" name="Google Shape;36;p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9pPr>
          </a:lstStyle>
          <a:p>
            <a:endParaRPr dirty="0"/>
          </a:p>
        </p:txBody>
      </p:sp>
      <p:sp>
        <p:nvSpPr>
          <p:cNvPr id="37" name="Google Shape;37;p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IN"/>
              <a:t>‹#›</a:t>
            </a:fld>
            <a:endParaRPr dirty="0"/>
          </a:p>
        </p:txBody>
      </p:sp>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C3D3E2"/>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1"/>
          <p:cNvGrpSpPr/>
          <p:nvPr/>
        </p:nvGrpSpPr>
        <p:grpSpPr>
          <a:xfrm>
            <a:off x="1" y="228600"/>
            <a:ext cx="2851516" cy="6638628"/>
            <a:chOff x="2487613" y="285750"/>
            <a:chExt cx="2428875" cy="5654676"/>
          </a:xfrm>
        </p:grpSpPr>
        <p:sp>
          <p:nvSpPr>
            <p:cNvPr id="7" name="Google Shape;7;p1"/>
            <p:cNvSpPr/>
            <p:nvPr/>
          </p:nvSpPr>
          <p:spPr>
            <a:xfrm>
              <a:off x="2487613" y="2284413"/>
              <a:ext cx="85725" cy="533400"/>
            </a:xfrm>
            <a:custGeom>
              <a:avLst/>
              <a:gdLst/>
              <a:ahLst/>
              <a:cxnLst/>
              <a:rect l="l" t="t" r="r" b="b"/>
              <a:pathLst>
                <a:path w="22" h="136" extrusionOk="0">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 name="Google Shape;8;p1"/>
            <p:cNvSpPr/>
            <p:nvPr/>
          </p:nvSpPr>
          <p:spPr>
            <a:xfrm>
              <a:off x="2597151" y="2779713"/>
              <a:ext cx="550863" cy="1978025"/>
            </a:xfrm>
            <a:custGeom>
              <a:avLst/>
              <a:gdLst/>
              <a:ahLst/>
              <a:cxnLst/>
              <a:rect l="l" t="t" r="r" b="b"/>
              <a:pathLst>
                <a:path w="140" h="504" extrusionOk="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 name="Google Shape;9;p1"/>
            <p:cNvSpPr/>
            <p:nvPr/>
          </p:nvSpPr>
          <p:spPr>
            <a:xfrm>
              <a:off x="3175001" y="4730750"/>
              <a:ext cx="519113" cy="1209675"/>
            </a:xfrm>
            <a:custGeom>
              <a:avLst/>
              <a:gdLst/>
              <a:ahLst/>
              <a:cxnLst/>
              <a:rect l="l" t="t" r="r" b="b"/>
              <a:pathLst>
                <a:path w="132" h="308" extrusionOk="0">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 name="Google Shape;10;p1"/>
            <p:cNvSpPr/>
            <p:nvPr/>
          </p:nvSpPr>
          <p:spPr>
            <a:xfrm>
              <a:off x="3305176" y="5630863"/>
              <a:ext cx="146050" cy="309563"/>
            </a:xfrm>
            <a:custGeom>
              <a:avLst/>
              <a:gdLst/>
              <a:ahLst/>
              <a:cxnLst/>
              <a:rect l="l" t="t" r="r" b="b"/>
              <a:pathLst>
                <a:path w="37" h="79" extrusionOk="0">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 name="Google Shape;11;p1"/>
            <p:cNvSpPr/>
            <p:nvPr/>
          </p:nvSpPr>
          <p:spPr>
            <a:xfrm>
              <a:off x="2573338" y="2817813"/>
              <a:ext cx="700088" cy="2835275"/>
            </a:xfrm>
            <a:custGeom>
              <a:avLst/>
              <a:gdLst/>
              <a:ahLst/>
              <a:cxnLst/>
              <a:rect l="l" t="t" r="r" b="b"/>
              <a:pathLst>
                <a:path w="178" h="722" extrusionOk="0">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2" name="Google Shape;12;p1"/>
            <p:cNvSpPr/>
            <p:nvPr/>
          </p:nvSpPr>
          <p:spPr>
            <a:xfrm>
              <a:off x="2506663" y="285750"/>
              <a:ext cx="90488" cy="2493963"/>
            </a:xfrm>
            <a:custGeom>
              <a:avLst/>
              <a:gdLst/>
              <a:ahLst/>
              <a:cxnLst/>
              <a:rect l="l" t="t" r="r" b="b"/>
              <a:pathLst>
                <a:path w="23" h="635" extrusionOk="0">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3" name="Google Shape;13;p1"/>
            <p:cNvSpPr/>
            <p:nvPr/>
          </p:nvSpPr>
          <p:spPr>
            <a:xfrm>
              <a:off x="2554288" y="2598738"/>
              <a:ext cx="66675" cy="420688"/>
            </a:xfrm>
            <a:custGeom>
              <a:avLst/>
              <a:gdLst/>
              <a:ahLst/>
              <a:cxnLst/>
              <a:rect l="l" t="t" r="r" b="b"/>
              <a:pathLst>
                <a:path w="17" h="107" extrusionOk="0">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4" name="Google Shape;14;p1"/>
            <p:cNvSpPr/>
            <p:nvPr/>
          </p:nvSpPr>
          <p:spPr>
            <a:xfrm>
              <a:off x="3143251" y="4757738"/>
              <a:ext cx="161925" cy="873125"/>
            </a:xfrm>
            <a:custGeom>
              <a:avLst/>
              <a:gdLst/>
              <a:ahLst/>
              <a:cxnLst/>
              <a:rect l="l" t="t" r="r" b="b"/>
              <a:pathLst>
                <a:path w="41" h="222" extrusionOk="0">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5" name="Google Shape;15;p1"/>
            <p:cNvSpPr/>
            <p:nvPr/>
          </p:nvSpPr>
          <p:spPr>
            <a:xfrm>
              <a:off x="3148013" y="1282700"/>
              <a:ext cx="1768475" cy="3448050"/>
            </a:xfrm>
            <a:custGeom>
              <a:avLst/>
              <a:gdLst/>
              <a:ahLst/>
              <a:cxnLst/>
              <a:rect l="l" t="t" r="r" b="b"/>
              <a:pathLst>
                <a:path w="450" h="878" extrusionOk="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6" name="Google Shape;16;p1"/>
            <p:cNvSpPr/>
            <p:nvPr/>
          </p:nvSpPr>
          <p:spPr>
            <a:xfrm>
              <a:off x="3273426" y="5653088"/>
              <a:ext cx="138113" cy="287338"/>
            </a:xfrm>
            <a:custGeom>
              <a:avLst/>
              <a:gdLst/>
              <a:ahLst/>
              <a:cxnLst/>
              <a:rect l="l" t="t" r="r" b="b"/>
              <a:pathLst>
                <a:path w="35" h="73" extrusionOk="0">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7" name="Google Shape;17;p1"/>
            <p:cNvSpPr/>
            <p:nvPr/>
          </p:nvSpPr>
          <p:spPr>
            <a:xfrm>
              <a:off x="3143251" y="4656138"/>
              <a:ext cx="31750" cy="188913"/>
            </a:xfrm>
            <a:custGeom>
              <a:avLst/>
              <a:gdLst/>
              <a:ahLst/>
              <a:cxnLst/>
              <a:rect l="l" t="t" r="r" b="b"/>
              <a:pathLst>
                <a:path w="8" h="48" extrusionOk="0">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8" name="Google Shape;18;p1"/>
            <p:cNvSpPr/>
            <p:nvPr/>
          </p:nvSpPr>
          <p:spPr>
            <a:xfrm>
              <a:off x="3211513" y="5410200"/>
              <a:ext cx="203200" cy="530225"/>
            </a:xfrm>
            <a:custGeom>
              <a:avLst/>
              <a:gdLst/>
              <a:ahLst/>
              <a:cxnLst/>
              <a:rect l="l" t="t" r="r" b="b"/>
              <a:pathLst>
                <a:path w="52" h="135" extrusionOk="0">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grpSp>
      <p:grpSp>
        <p:nvGrpSpPr>
          <p:cNvPr id="19" name="Google Shape;19;p1"/>
          <p:cNvGrpSpPr/>
          <p:nvPr/>
        </p:nvGrpSpPr>
        <p:grpSpPr>
          <a:xfrm>
            <a:off x="27222" y="-786"/>
            <a:ext cx="2356674" cy="6854039"/>
            <a:chOff x="6627813" y="194833"/>
            <a:chExt cx="1952625" cy="5678918"/>
          </a:xfrm>
        </p:grpSpPr>
        <p:sp>
          <p:nvSpPr>
            <p:cNvPr id="20" name="Google Shape;20;p1"/>
            <p:cNvSpPr/>
            <p:nvPr/>
          </p:nvSpPr>
          <p:spPr>
            <a:xfrm>
              <a:off x="6627813" y="194833"/>
              <a:ext cx="409575" cy="3646488"/>
            </a:xfrm>
            <a:custGeom>
              <a:avLst/>
              <a:gdLst/>
              <a:ahLst/>
              <a:cxnLst/>
              <a:rect l="l" t="t" r="r" b="b"/>
              <a:pathLst>
                <a:path w="103" h="920" extrusionOk="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1" name="Google Shape;21;p1"/>
            <p:cNvSpPr/>
            <p:nvPr/>
          </p:nvSpPr>
          <p:spPr>
            <a:xfrm>
              <a:off x="7061201" y="3771900"/>
              <a:ext cx="350838" cy="1309688"/>
            </a:xfrm>
            <a:custGeom>
              <a:avLst/>
              <a:gdLst/>
              <a:ahLst/>
              <a:cxnLst/>
              <a:rect l="l" t="t" r="r" b="b"/>
              <a:pathLst>
                <a:path w="88" h="330" extrusionOk="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2" name="Google Shape;22;p1"/>
            <p:cNvSpPr/>
            <p:nvPr/>
          </p:nvSpPr>
          <p:spPr>
            <a:xfrm>
              <a:off x="7439026" y="5053013"/>
              <a:ext cx="357188" cy="820738"/>
            </a:xfrm>
            <a:custGeom>
              <a:avLst/>
              <a:gdLst/>
              <a:ahLst/>
              <a:cxnLst/>
              <a:rect l="l" t="t" r="r" b="b"/>
              <a:pathLst>
                <a:path w="90" h="207" extrusionOk="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3" name="Google Shape;23;p1"/>
            <p:cNvSpPr/>
            <p:nvPr/>
          </p:nvSpPr>
          <p:spPr>
            <a:xfrm>
              <a:off x="7037388" y="3811588"/>
              <a:ext cx="457200" cy="1852613"/>
            </a:xfrm>
            <a:custGeom>
              <a:avLst/>
              <a:gdLst/>
              <a:ahLst/>
              <a:cxnLst/>
              <a:rect l="l" t="t" r="r" b="b"/>
              <a:pathLst>
                <a:path w="115" h="467" extrusionOk="0">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4" name="Google Shape;24;p1"/>
            <p:cNvSpPr/>
            <p:nvPr/>
          </p:nvSpPr>
          <p:spPr>
            <a:xfrm>
              <a:off x="6992938" y="1263650"/>
              <a:ext cx="144463" cy="2508250"/>
            </a:xfrm>
            <a:custGeom>
              <a:avLst/>
              <a:gdLst/>
              <a:ahLst/>
              <a:cxnLst/>
              <a:rect l="l" t="t" r="r" b="b"/>
              <a:pathLst>
                <a:path w="36" h="633" extrusionOk="0">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5" name="Google Shape;25;p1"/>
            <p:cNvSpPr/>
            <p:nvPr/>
          </p:nvSpPr>
          <p:spPr>
            <a:xfrm>
              <a:off x="7526338" y="5640388"/>
              <a:ext cx="111125" cy="233363"/>
            </a:xfrm>
            <a:custGeom>
              <a:avLst/>
              <a:gdLst/>
              <a:ahLst/>
              <a:cxnLst/>
              <a:rect l="l" t="t" r="r" b="b"/>
              <a:pathLst>
                <a:path w="28" h="59" extrusionOk="0">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6" name="Google Shape;26;p1"/>
            <p:cNvSpPr/>
            <p:nvPr/>
          </p:nvSpPr>
          <p:spPr>
            <a:xfrm>
              <a:off x="7021513" y="3598863"/>
              <a:ext cx="68263" cy="423863"/>
            </a:xfrm>
            <a:custGeom>
              <a:avLst/>
              <a:gdLst/>
              <a:ahLst/>
              <a:cxnLst/>
              <a:rect l="l" t="t" r="r" b="b"/>
              <a:pathLst>
                <a:path w="17" h="107" extrusionOk="0">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7" name="Google Shape;27;p1"/>
            <p:cNvSpPr/>
            <p:nvPr/>
          </p:nvSpPr>
          <p:spPr>
            <a:xfrm>
              <a:off x="7412038" y="2801938"/>
              <a:ext cx="1168400" cy="2251075"/>
            </a:xfrm>
            <a:custGeom>
              <a:avLst/>
              <a:gdLst/>
              <a:ahLst/>
              <a:cxnLst/>
              <a:rect l="l" t="t" r="r" b="b"/>
              <a:pathLst>
                <a:path w="294" h="568" extrusionOk="0">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8" name="Google Shape;28;p1"/>
            <p:cNvSpPr/>
            <p:nvPr/>
          </p:nvSpPr>
          <p:spPr>
            <a:xfrm>
              <a:off x="7494588" y="5664200"/>
              <a:ext cx="100013" cy="209550"/>
            </a:xfrm>
            <a:custGeom>
              <a:avLst/>
              <a:gdLst/>
              <a:ahLst/>
              <a:cxnLst/>
              <a:rect l="l" t="t" r="r" b="b"/>
              <a:pathLst>
                <a:path w="25" h="53" extrusionOk="0">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9" name="Google Shape;29;p1"/>
            <p:cNvSpPr/>
            <p:nvPr/>
          </p:nvSpPr>
          <p:spPr>
            <a:xfrm>
              <a:off x="7412038" y="5081588"/>
              <a:ext cx="114300" cy="558800"/>
            </a:xfrm>
            <a:custGeom>
              <a:avLst/>
              <a:gdLst/>
              <a:ahLst/>
              <a:cxnLst/>
              <a:rect l="l" t="t" r="r" b="b"/>
              <a:pathLst>
                <a:path w="29" h="141" extrusionOk="0">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0" name="Google Shape;30;p1"/>
            <p:cNvSpPr/>
            <p:nvPr/>
          </p:nvSpPr>
          <p:spPr>
            <a:xfrm>
              <a:off x="7412038" y="4978400"/>
              <a:ext cx="31750" cy="188913"/>
            </a:xfrm>
            <a:custGeom>
              <a:avLst/>
              <a:gdLst/>
              <a:ahLst/>
              <a:cxnLst/>
              <a:rect l="l" t="t" r="r" b="b"/>
              <a:pathLst>
                <a:path w="8" h="48" extrusionOk="0">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1" name="Google Shape;31;p1"/>
            <p:cNvSpPr/>
            <p:nvPr/>
          </p:nvSpPr>
          <p:spPr>
            <a:xfrm>
              <a:off x="7439026" y="5434013"/>
              <a:ext cx="174625" cy="439738"/>
            </a:xfrm>
            <a:custGeom>
              <a:avLst/>
              <a:gdLst/>
              <a:ahLst/>
              <a:cxnLst/>
              <a:rect l="l" t="t" r="r" b="b"/>
              <a:pathLst>
                <a:path w="44" h="111" extrusionOk="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grpSp>
      <p:sp>
        <p:nvSpPr>
          <p:cNvPr id="32" name="Google Shape;32;p1"/>
          <p:cNvSpPr/>
          <p:nvPr/>
        </p:nvSpPr>
        <p:spPr>
          <a:xfrm>
            <a:off x="0" y="0"/>
            <a:ext cx="182880" cy="68580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3" name="Google Shape;33;p1"/>
          <p:cNvSpPr txBox="1">
            <a:spLocks noGrp="1"/>
          </p:cNvSpPr>
          <p:nvPr>
            <p:ph type="title"/>
          </p:nvPr>
        </p:nvSpPr>
        <p:spPr>
          <a:xfrm>
            <a:off x="2592924" y="624110"/>
            <a:ext cx="8911687" cy="128089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262626"/>
              </a:buClr>
              <a:buSzPts val="3600"/>
              <a:buFont typeface="Century Gothic"/>
              <a:buNone/>
              <a:defRPr sz="3600" b="0" i="0" u="none" strike="noStrike" cap="none">
                <a:solidFill>
                  <a:srgbClr val="262626"/>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34" name="Google Shape;34;p1"/>
          <p:cNvSpPr txBox="1">
            <a:spLocks noGrp="1"/>
          </p:cNvSpPr>
          <p:nvPr>
            <p:ph type="body" idx="1"/>
          </p:nvPr>
        </p:nvSpPr>
        <p:spPr>
          <a:xfrm>
            <a:off x="2589212" y="2133600"/>
            <a:ext cx="8915400" cy="3886200"/>
          </a:xfrm>
          <a:prstGeom prst="rect">
            <a:avLst/>
          </a:prstGeom>
          <a:noFill/>
          <a:ln>
            <a:noFill/>
          </a:ln>
        </p:spPr>
        <p:txBody>
          <a:bodyPr spcFirstLastPara="1" wrap="square" lIns="91425" tIns="45700" rIns="91425" bIns="45700" anchor="t" anchorCtr="0">
            <a:noAutofit/>
          </a:bodyPr>
          <a:lstStyle>
            <a:lvl1pPr marL="457200" marR="0" lvl="0" indent="-342900" algn="l" rtl="0">
              <a:lnSpc>
                <a:spcPct val="100000"/>
              </a:lnSpc>
              <a:spcBef>
                <a:spcPts val="1000"/>
              </a:spcBef>
              <a:spcAft>
                <a:spcPts val="0"/>
              </a:spcAft>
              <a:buClr>
                <a:schemeClr val="accent1"/>
              </a:buClr>
              <a:buSzPts val="1800"/>
              <a:buFont typeface="Noto Sans Symbols"/>
              <a:buChar char="🠶"/>
              <a:defRPr sz="1800" b="0" i="0" u="none" strike="noStrike" cap="none">
                <a:solidFill>
                  <a:srgbClr val="3F3F3F"/>
                </a:solidFill>
                <a:latin typeface="Century Gothic"/>
                <a:ea typeface="Century Gothic"/>
                <a:cs typeface="Century Gothic"/>
                <a:sym typeface="Century Gothic"/>
              </a:defRPr>
            </a:lvl1pPr>
            <a:lvl2pPr marL="914400" marR="0" lvl="1" indent="-330200" algn="l" rtl="0">
              <a:lnSpc>
                <a:spcPct val="100000"/>
              </a:lnSpc>
              <a:spcBef>
                <a:spcPts val="1000"/>
              </a:spcBef>
              <a:spcAft>
                <a:spcPts val="0"/>
              </a:spcAft>
              <a:buClr>
                <a:schemeClr val="accent1"/>
              </a:buClr>
              <a:buSzPts val="1600"/>
              <a:buFont typeface="Noto Sans Symbols"/>
              <a:buChar char="🠶"/>
              <a:defRPr sz="1600" b="0" i="0" u="none" strike="noStrike" cap="none">
                <a:solidFill>
                  <a:srgbClr val="3F3F3F"/>
                </a:solidFill>
                <a:latin typeface="Century Gothic"/>
                <a:ea typeface="Century Gothic"/>
                <a:cs typeface="Century Gothic"/>
                <a:sym typeface="Century Gothic"/>
              </a:defRPr>
            </a:lvl2pPr>
            <a:lvl3pPr marL="1371600" marR="0" lvl="2" indent="-317500" algn="l" rtl="0">
              <a:lnSpc>
                <a:spcPct val="100000"/>
              </a:lnSpc>
              <a:spcBef>
                <a:spcPts val="1000"/>
              </a:spcBef>
              <a:spcAft>
                <a:spcPts val="0"/>
              </a:spcAft>
              <a:buClr>
                <a:schemeClr val="accent1"/>
              </a:buClr>
              <a:buSzPts val="1400"/>
              <a:buFont typeface="Noto Sans Symbols"/>
              <a:buChar char="🠶"/>
              <a:defRPr sz="1400" b="0" i="0" u="none" strike="noStrike" cap="none">
                <a:solidFill>
                  <a:srgbClr val="3F3F3F"/>
                </a:solidFill>
                <a:latin typeface="Century Gothic"/>
                <a:ea typeface="Century Gothic"/>
                <a:cs typeface="Century Gothic"/>
                <a:sym typeface="Century Gothic"/>
              </a:defRPr>
            </a:lvl3pPr>
            <a:lvl4pPr marL="1828800" marR="0" lvl="3"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4pPr>
            <a:lvl5pPr marL="2286000" marR="0" lvl="4"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5pPr>
            <a:lvl6pPr marL="2743200" marR="0" lvl="5"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6pPr>
            <a:lvl7pPr marL="3200400" marR="0" lvl="6"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7pPr>
            <a:lvl8pPr marL="3657600" marR="0" lvl="7"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8pPr>
            <a:lvl9pPr marL="4114800" marR="0" lvl="8" indent="-304800" algn="l" rtl="0">
              <a:lnSpc>
                <a:spcPct val="100000"/>
              </a:lnSpc>
              <a:spcBef>
                <a:spcPts val="1000"/>
              </a:spcBef>
              <a:spcAft>
                <a:spcPts val="0"/>
              </a:spcAft>
              <a:buClr>
                <a:schemeClr val="accent1"/>
              </a:buClr>
              <a:buSzPts val="1200"/>
              <a:buFont typeface="Noto Sans Symbols"/>
              <a:buChar char="🠶"/>
              <a:defRPr sz="1200" b="0" i="0" u="none" strike="noStrike" cap="none">
                <a:solidFill>
                  <a:srgbClr val="3F3F3F"/>
                </a:solidFill>
                <a:latin typeface="Century Gothic"/>
                <a:ea typeface="Century Gothic"/>
                <a:cs typeface="Century Gothic"/>
                <a:sym typeface="Century Gothic"/>
              </a:defRPr>
            </a:lvl9pPr>
          </a:lstStyle>
          <a:p>
            <a:endParaRPr/>
          </a:p>
        </p:txBody>
      </p:sp>
      <p:sp>
        <p:nvSpPr>
          <p:cNvPr id="35" name="Google Shape;35;p1"/>
          <p:cNvSpPr txBox="1">
            <a:spLocks noGrp="1"/>
          </p:cNvSpPr>
          <p:nvPr>
            <p:ph type="dt" idx="10"/>
          </p:nvPr>
        </p:nvSpPr>
        <p:spPr>
          <a:xfrm>
            <a:off x="10361612" y="6130437"/>
            <a:ext cx="1146283" cy="370396"/>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9pPr>
          </a:lstStyle>
          <a:p>
            <a:endParaRPr dirty="0"/>
          </a:p>
        </p:txBody>
      </p:sp>
      <p:sp>
        <p:nvSpPr>
          <p:cNvPr id="36" name="Google Shape;36;p1"/>
          <p:cNvSpPr txBox="1">
            <a:spLocks noGrp="1"/>
          </p:cNvSpPr>
          <p:nvPr>
            <p:ph type="ftr" idx="11"/>
          </p:nvPr>
        </p:nvSpPr>
        <p:spPr>
          <a:xfrm>
            <a:off x="2589212" y="6135808"/>
            <a:ext cx="7619999"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entury Gothic"/>
                <a:ea typeface="Century Gothic"/>
                <a:cs typeface="Century Gothic"/>
                <a:sym typeface="Century Gothic"/>
              </a:defRPr>
            </a:lvl9pPr>
          </a:lstStyle>
          <a:p>
            <a:endParaRPr dirty="0"/>
          </a:p>
        </p:txBody>
      </p:sp>
      <p:sp>
        <p:nvSpPr>
          <p:cNvPr id="37" name="Google Shape;37;p1"/>
          <p:cNvSpPr txBox="1">
            <a:spLocks noGrp="1"/>
          </p:cNvSpPr>
          <p:nvPr>
            <p:ph type="sldNum" idx="12"/>
          </p:nvPr>
        </p:nvSpPr>
        <p:spPr>
          <a:xfrm>
            <a:off x="531812" y="787782"/>
            <a:ext cx="779767"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1pPr>
            <a:lvl2pPr marL="0" marR="0" lvl="1"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2pPr>
            <a:lvl3pPr marL="0" marR="0" lvl="2"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3pPr>
            <a:lvl4pPr marL="0" marR="0" lvl="3"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4pPr>
            <a:lvl5pPr marL="0" marR="0" lvl="4"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5pPr>
            <a:lvl6pPr marL="0" marR="0" lvl="5"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6pPr>
            <a:lvl7pPr marL="0" marR="0" lvl="6"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7pPr>
            <a:lvl8pPr marL="0" marR="0" lvl="7"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8pPr>
            <a:lvl9pPr marL="0" marR="0" lvl="8" indent="0" algn="r" rtl="0">
              <a:lnSpc>
                <a:spcPct val="100000"/>
              </a:lnSpc>
              <a:spcBef>
                <a:spcPts val="0"/>
              </a:spcBef>
              <a:spcAft>
                <a:spcPts val="0"/>
              </a:spcAft>
              <a:buClr>
                <a:srgbClr val="000000"/>
              </a:buClr>
              <a:buSzPts val="2000"/>
              <a:buFont typeface="Arial"/>
              <a:buNone/>
              <a:defRPr sz="2000" b="0" i="0" u="none" strike="noStrike" cap="none">
                <a:solidFill>
                  <a:srgbClr val="FEFFFF"/>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IN"/>
              <a:t>‹#›</a:t>
            </a:fld>
            <a:endParaRPr dirty="0"/>
          </a:p>
        </p:txBody>
      </p:sp>
    </p:spTree>
    <p:extLst>
      <p:ext uri="{BB962C8B-B14F-4D97-AF65-F5344CB8AC3E}">
        <p14:creationId xmlns:p14="http://schemas.microsoft.com/office/powerpoint/2010/main" val="4114230092"/>
      </p:ext>
    </p:extLst>
  </p:cSld>
  <p:clrMap bg1="lt1" tx1="dk1" bg2="dk2" tx2="lt2" accent1="accent1" accent2="accent2" accent3="accent3" accent4="accent4" accent5="accent5" accent6="accent6" hlink="hlink" folHlink="folHlink"/>
  <p:sldLayoutIdLst>
    <p:sldLayoutId id="214748365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4"/>
          <p:cNvSpPr txBox="1">
            <a:spLocks noGrp="1"/>
          </p:cNvSpPr>
          <p:nvPr>
            <p:ph type="ctrTitle"/>
          </p:nvPr>
        </p:nvSpPr>
        <p:spPr>
          <a:xfrm>
            <a:off x="1229193" y="2143593"/>
            <a:ext cx="10440081" cy="1873771"/>
          </a:xfrm>
          <a:prstGeom prst="rect">
            <a:avLst/>
          </a:prstGeom>
          <a:noFill/>
          <a:ln>
            <a:noFill/>
          </a:ln>
        </p:spPr>
        <p:txBody>
          <a:bodyPr spcFirstLastPara="1" wrap="square" lIns="91425" tIns="45700" rIns="91425" bIns="45700" anchor="b" anchorCtr="0">
            <a:noAutofit/>
          </a:bodyPr>
          <a:lstStyle/>
          <a:p>
            <a:pPr algn="ctr">
              <a:lnSpc>
                <a:spcPct val="115000"/>
              </a:lnSpc>
              <a:buSzPts val="4000"/>
              <a:buFont typeface="Times New Roman"/>
              <a:buNone/>
            </a:pPr>
            <a:r>
              <a:rPr lang="en-US" sz="2200" b="1" u="sng" dirty="0">
                <a:latin typeface="Times New Roman"/>
                <a:cs typeface="Times New Roman"/>
                <a:sym typeface="Times New Roman"/>
              </a:rPr>
              <a:t>Legal Issues in ‘IP in Literary Work</a:t>
            </a:r>
            <a:r>
              <a:rPr lang="en-US" sz="2200" b="1" u="sng" dirty="0">
                <a:latin typeface="Times New Roman"/>
                <a:cs typeface="Times New Roman"/>
              </a:rPr>
              <a:t>’</a:t>
            </a:r>
            <a:br>
              <a:rPr lang="en-US" sz="2200" b="1" u="sng" dirty="0">
                <a:latin typeface="Times New Roman"/>
                <a:ea typeface="Times New Roman"/>
                <a:cs typeface="Times New Roman"/>
                <a:sym typeface="Times New Roman"/>
              </a:rPr>
            </a:br>
            <a:br>
              <a:rPr lang="en-US" sz="2200" b="1" u="sng" dirty="0">
                <a:latin typeface="Times New Roman"/>
                <a:ea typeface="Times New Roman"/>
                <a:cs typeface="Times New Roman"/>
                <a:sym typeface="Times New Roman"/>
              </a:rPr>
            </a:br>
            <a:r>
              <a:rPr lang="en-IN" sz="2200" b="1" u="sng" dirty="0">
                <a:latin typeface="Times New Roman"/>
                <a:cs typeface="Times New Roman"/>
              </a:rPr>
              <a:t>Issue: </a:t>
            </a:r>
            <a:r>
              <a:rPr lang="en-US" sz="2200" b="1" u="sng" dirty="0">
                <a:effectLst/>
                <a:latin typeface="Times New Roman" panose="02020603050405020304" pitchFamily="18" charset="0"/>
                <a:ea typeface="Calibri" panose="020F0502020204030204" pitchFamily="34" charset="0"/>
              </a:rPr>
              <a:t>Whether screenplay in respect of which a cinematographic work is made constitutes an independent literary work?</a:t>
            </a:r>
            <a:br>
              <a:rPr lang="en-US" sz="2200" b="1" u="sng" dirty="0">
                <a:effectLst/>
                <a:latin typeface="Times New Roman" panose="02020603050405020304" pitchFamily="18" charset="0"/>
                <a:ea typeface="Calibri" panose="020F0502020204030204" pitchFamily="34" charset="0"/>
              </a:rPr>
            </a:br>
            <a:endParaRPr lang="en-US" sz="2200" b="1" u="sng" dirty="0">
              <a:latin typeface="Times New Roman"/>
              <a:cs typeface="Times New Roman"/>
              <a:sym typeface="Times New Roman"/>
            </a:endParaRPr>
          </a:p>
        </p:txBody>
      </p:sp>
      <p:sp>
        <p:nvSpPr>
          <p:cNvPr id="67" name="Google Shape;67;p4"/>
          <p:cNvSpPr txBox="1"/>
          <p:nvPr/>
        </p:nvSpPr>
        <p:spPr>
          <a:xfrm>
            <a:off x="10338956" y="786025"/>
            <a:ext cx="1774384" cy="3117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None/>
            </a:pPr>
            <a:r>
              <a:rPr lang="en-IN" dirty="0">
                <a:latin typeface="Times New Roman" panose="02020603050405020304" pitchFamily="18" charset="0"/>
                <a:cs typeface="Times New Roman" panose="02020603050405020304" pitchFamily="18" charset="0"/>
              </a:rPr>
              <a:t>September 16, 2024</a:t>
            </a:r>
          </a:p>
        </p:txBody>
      </p:sp>
      <p:sp>
        <p:nvSpPr>
          <p:cNvPr id="68" name="Google Shape;68;p4"/>
          <p:cNvSpPr txBox="1"/>
          <p:nvPr/>
        </p:nvSpPr>
        <p:spPr>
          <a:xfrm>
            <a:off x="10044751" y="311725"/>
            <a:ext cx="1949723" cy="474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262626"/>
              </a:buClr>
              <a:buSzPts val="4000"/>
              <a:buFont typeface="Times New Roman"/>
              <a:buNone/>
            </a:pPr>
            <a:endParaRPr lang="en-IN" sz="400" dirty="0">
              <a:solidFill>
                <a:schemeClr val="tx1"/>
              </a:solidFill>
              <a:latin typeface="Century Gothic"/>
              <a:ea typeface="Century Gothic"/>
              <a:cs typeface="Century Gothic"/>
              <a:sym typeface="Century Gothic"/>
            </a:endParaRPr>
          </a:p>
        </p:txBody>
      </p:sp>
      <p:sp>
        <p:nvSpPr>
          <p:cNvPr id="7" name="Google Shape;68;p4">
            <a:extLst>
              <a:ext uri="{FF2B5EF4-FFF2-40B4-BE49-F238E27FC236}">
                <a16:creationId xmlns:a16="http://schemas.microsoft.com/office/drawing/2014/main" id="{9C5491A5-5A6F-4AB8-9DAD-EF29004F782B}"/>
              </a:ext>
            </a:extLst>
          </p:cNvPr>
          <p:cNvSpPr txBox="1"/>
          <p:nvPr/>
        </p:nvSpPr>
        <p:spPr>
          <a:xfrm>
            <a:off x="8909931" y="311725"/>
            <a:ext cx="3203408" cy="474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262626"/>
              </a:buClr>
              <a:buSzPts val="4000"/>
              <a:buFont typeface="Times New Roman"/>
              <a:buNone/>
            </a:pPr>
            <a:r>
              <a:rPr lang="en-IN" sz="2000" dirty="0">
                <a:solidFill>
                  <a:srgbClr val="262626"/>
                </a:solidFill>
                <a:latin typeface="Times New Roman"/>
                <a:ea typeface="Times New Roman"/>
                <a:cs typeface="Times New Roman"/>
                <a:sym typeface="Times New Roman"/>
              </a:rPr>
              <a:t>Legal Issues - Seminar Series</a:t>
            </a:r>
            <a:endParaRPr lang="en-IN" sz="400" dirty="0">
              <a:latin typeface="Century Gothic"/>
              <a:ea typeface="Century Gothic"/>
              <a:cs typeface="Century Gothic"/>
              <a:sym typeface="Century Gothic"/>
            </a:endParaRPr>
          </a:p>
        </p:txBody>
      </p:sp>
      <p:sp>
        <p:nvSpPr>
          <p:cNvPr id="8" name="Google Shape;82;p6">
            <a:extLst>
              <a:ext uri="{FF2B5EF4-FFF2-40B4-BE49-F238E27FC236}">
                <a16:creationId xmlns:a16="http://schemas.microsoft.com/office/drawing/2014/main" id="{3810809A-00BC-BD98-3645-94E1B531A8FE}"/>
              </a:ext>
            </a:extLst>
          </p:cNvPr>
          <p:cNvSpPr txBox="1"/>
          <p:nvPr/>
        </p:nvSpPr>
        <p:spPr>
          <a:xfrm>
            <a:off x="25096" y="6593673"/>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200" dirty="0">
                <a:solidFill>
                  <a:srgbClr val="FFFFFF"/>
                </a:solidFill>
              </a:rPr>
              <a:t>1/10</a:t>
            </a:r>
            <a:endParaRPr lang="en-IN" sz="1200" dirty="0">
              <a:solidFill>
                <a:srgbClr val="FFFFFF"/>
              </a:solidFill>
              <a:ea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91B71-BEA1-4F4A-AE8F-C2081D886D16}"/>
              </a:ext>
            </a:extLst>
          </p:cNvPr>
          <p:cNvSpPr>
            <a:spLocks noGrp="1"/>
          </p:cNvSpPr>
          <p:nvPr>
            <p:ph type="ctrTitle"/>
          </p:nvPr>
        </p:nvSpPr>
        <p:spPr>
          <a:xfrm>
            <a:off x="886918" y="505511"/>
            <a:ext cx="10418164" cy="553089"/>
          </a:xfrm>
        </p:spPr>
        <p: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Relevant Legal Provisions</a:t>
            </a:r>
          </a:p>
        </p:txBody>
      </p:sp>
      <p:sp>
        <p:nvSpPr>
          <p:cNvPr id="7" name="Text Placeholder 3">
            <a:extLst>
              <a:ext uri="{FF2B5EF4-FFF2-40B4-BE49-F238E27FC236}">
                <a16:creationId xmlns:a16="http://schemas.microsoft.com/office/drawing/2014/main" id="{7432BD4F-063C-494B-A7A2-366E4900A0BD}"/>
              </a:ext>
            </a:extLst>
          </p:cNvPr>
          <p:cNvSpPr txBox="1">
            <a:spLocks/>
          </p:cNvSpPr>
          <p:nvPr/>
        </p:nvSpPr>
        <p:spPr>
          <a:xfrm>
            <a:off x="733625" y="1301143"/>
            <a:ext cx="11031655" cy="505134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000"/>
              </a:spcBef>
              <a:spcAft>
                <a:spcPts val="0"/>
              </a:spcAft>
              <a:buClr>
                <a:schemeClr val="accent1"/>
              </a:buClr>
              <a:buSzPts val="1800"/>
              <a:buFont typeface="Noto Sans Symbols"/>
              <a:buNone/>
              <a:defRPr sz="1800" b="0" i="0" u="none" strike="noStrike" cap="none">
                <a:solidFill>
                  <a:srgbClr val="595959"/>
                </a:solidFill>
                <a:latin typeface="Century Gothic"/>
                <a:ea typeface="Century Gothic"/>
                <a:cs typeface="Century Gothic"/>
                <a:sym typeface="Century Gothic"/>
              </a:defRPr>
            </a:lvl1pPr>
            <a:lvl2pPr marL="914400" marR="0" lvl="1" indent="-330200" algn="ctr" rtl="0">
              <a:lnSpc>
                <a:spcPct val="100000"/>
              </a:lnSpc>
              <a:spcBef>
                <a:spcPts val="1000"/>
              </a:spcBef>
              <a:spcAft>
                <a:spcPts val="0"/>
              </a:spcAft>
              <a:buClr>
                <a:schemeClr val="accent1"/>
              </a:buClr>
              <a:buSzPts val="1600"/>
              <a:buFont typeface="Noto Sans Symbols"/>
              <a:buNone/>
              <a:defRPr sz="1600" b="0" i="0" u="none" strike="noStrike" cap="none">
                <a:solidFill>
                  <a:srgbClr val="888888"/>
                </a:solidFill>
                <a:latin typeface="Century Gothic"/>
                <a:ea typeface="Century Gothic"/>
                <a:cs typeface="Century Gothic"/>
                <a:sym typeface="Century Gothic"/>
              </a:defRPr>
            </a:lvl2pPr>
            <a:lvl3pPr marL="1371600" marR="0" lvl="2" indent="-317500" algn="ctr" rtl="0">
              <a:lnSpc>
                <a:spcPct val="100000"/>
              </a:lnSpc>
              <a:spcBef>
                <a:spcPts val="1000"/>
              </a:spcBef>
              <a:spcAft>
                <a:spcPts val="0"/>
              </a:spcAft>
              <a:buClr>
                <a:schemeClr val="accent1"/>
              </a:buClr>
              <a:buSzPts val="1400"/>
              <a:buFont typeface="Noto Sans Symbols"/>
              <a:buNone/>
              <a:defRPr sz="1400" b="0" i="0" u="none" strike="noStrike" cap="none">
                <a:solidFill>
                  <a:srgbClr val="888888"/>
                </a:solidFill>
                <a:latin typeface="Century Gothic"/>
                <a:ea typeface="Century Gothic"/>
                <a:cs typeface="Century Gothic"/>
                <a:sym typeface="Century Gothic"/>
              </a:defRPr>
            </a:lvl3pPr>
            <a:lvl4pPr marL="1828800" marR="0" lvl="3"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4pPr>
            <a:lvl5pPr marL="2286000" marR="0" lvl="4"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5pPr>
            <a:lvl6pPr marL="2743200" marR="0" lvl="5"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6pPr>
            <a:lvl7pPr marL="3200400" marR="0" lvl="6"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7pPr>
            <a:lvl8pPr marL="3657600" marR="0" lvl="7"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8pPr>
            <a:lvl9pPr marL="4114800" marR="0" lvl="8"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9pPr>
          </a:lstStyle>
          <a:p>
            <a:pPr marL="342900" marR="0" algn="just">
              <a:lnSpc>
                <a:spcPct val="107000"/>
              </a:lnSpc>
              <a:spcBef>
                <a:spcPts val="0"/>
              </a:spcBef>
              <a:spcAft>
                <a:spcPts val="800"/>
              </a:spcAft>
              <a:buFont typeface="Arial" panose="020B0604020202020204" pitchFamily="34" charset="0"/>
              <a:buChar char="•"/>
            </a:pPr>
            <a:endParaRPr lang="en-IN" sz="2000" b="1" i="1" dirty="0">
              <a:solidFill>
                <a:schemeClr val="tx1"/>
              </a:solidFill>
              <a:effectLst/>
              <a:latin typeface="Times New Roman" panose="02020603050405020304" pitchFamily="18" charset="0"/>
              <a:ea typeface="Calibri" panose="020F0502020204030204" pitchFamily="34" charset="0"/>
            </a:endParaRPr>
          </a:p>
          <a:p>
            <a:pPr marL="342900" marR="0" algn="just">
              <a:lnSpc>
                <a:spcPct val="107000"/>
              </a:lnSpc>
              <a:spcBef>
                <a:spcPts val="0"/>
              </a:spcBef>
              <a:spcAft>
                <a:spcPts val="800"/>
              </a:spcAft>
              <a:buFont typeface="Arial" panose="020B0604020202020204" pitchFamily="34" charset="0"/>
              <a:buChar char="•"/>
            </a:pPr>
            <a:r>
              <a:rPr lang="en-US" sz="2000" b="1" i="1" dirty="0">
                <a:solidFill>
                  <a:schemeClr val="tx1"/>
                </a:solidFill>
                <a:effectLst/>
                <a:latin typeface="Times New Roman" panose="02020603050405020304" pitchFamily="18" charset="0"/>
                <a:ea typeface="Calibri" panose="020F0502020204030204" pitchFamily="34" charset="0"/>
              </a:rPr>
              <a:t>Section 2(o) of the Copyright Act, 1957 </a:t>
            </a:r>
          </a:p>
          <a:p>
            <a:pPr marL="0" marR="0" indent="0" algn="just">
              <a:lnSpc>
                <a:spcPct val="107000"/>
              </a:lnSpc>
              <a:spcBef>
                <a:spcPts val="0"/>
              </a:spcBef>
              <a:spcAft>
                <a:spcPts val="800"/>
              </a:spcAft>
            </a:pPr>
            <a:r>
              <a:rPr lang="en-US" sz="1600" dirty="0"/>
              <a:t>Section 2(o) - "literary work" includes computer </a:t>
            </a:r>
            <a:r>
              <a:rPr lang="en-US" sz="1600" dirty="0" err="1"/>
              <a:t>programmes</a:t>
            </a:r>
            <a:r>
              <a:rPr lang="en-US" sz="1600" dirty="0"/>
              <a:t>, tables and compilations including computer databases;</a:t>
            </a:r>
          </a:p>
          <a:p>
            <a:pPr marL="285750" indent="-285750" algn="just">
              <a:lnSpc>
                <a:spcPct val="107000"/>
              </a:lnSpc>
              <a:spcBef>
                <a:spcPts val="0"/>
              </a:spcBef>
              <a:spcAft>
                <a:spcPts val="800"/>
              </a:spcAft>
              <a:buFont typeface="Arial" panose="020B0604020202020204" pitchFamily="34" charset="0"/>
              <a:buChar char="•"/>
            </a:pPr>
            <a:r>
              <a:rPr lang="en-US" sz="2000" b="1" i="1" dirty="0">
                <a:solidFill>
                  <a:schemeClr val="tx1"/>
                </a:solidFill>
                <a:effectLst/>
                <a:latin typeface="Times New Roman" panose="02020603050405020304" pitchFamily="18" charset="0"/>
                <a:ea typeface="Calibri" panose="020F0502020204030204" pitchFamily="34" charset="0"/>
              </a:rPr>
              <a:t>Section 13(1)(a) of the Copyright Act, 1957 </a:t>
            </a:r>
          </a:p>
          <a:p>
            <a:pPr marL="0" indent="0" algn="just">
              <a:lnSpc>
                <a:spcPct val="107000"/>
              </a:lnSpc>
              <a:spcBef>
                <a:spcPts val="0"/>
              </a:spcBef>
              <a:spcAft>
                <a:spcPts val="800"/>
              </a:spcAft>
            </a:pPr>
            <a:r>
              <a:rPr lang="en-US" sz="1600" dirty="0"/>
              <a:t>Section 13(1)(a) – Works in which copyright subsists.—</a:t>
            </a:r>
          </a:p>
          <a:p>
            <a:pPr marL="0" indent="0" algn="just">
              <a:lnSpc>
                <a:spcPct val="107000"/>
              </a:lnSpc>
              <a:spcBef>
                <a:spcPts val="0"/>
              </a:spcBef>
              <a:spcAft>
                <a:spcPts val="800"/>
              </a:spcAft>
            </a:pPr>
            <a:r>
              <a:rPr lang="en-US" sz="1600" dirty="0"/>
              <a:t>(1) Subject to the provisions of this section and the other provisions of this Act, copyright shall subsist throughout India in the following classes of works, that is to say,—</a:t>
            </a:r>
          </a:p>
          <a:p>
            <a:pPr marL="342900" algn="just">
              <a:lnSpc>
                <a:spcPct val="107000"/>
              </a:lnSpc>
              <a:spcBef>
                <a:spcPts val="0"/>
              </a:spcBef>
              <a:spcAft>
                <a:spcPts val="800"/>
              </a:spcAft>
              <a:buAutoNum type="alphaLcParenBoth"/>
            </a:pPr>
            <a:r>
              <a:rPr lang="en-US" sz="1600" dirty="0"/>
              <a:t>original literary, dramatic, musical and artistic works;</a:t>
            </a:r>
          </a:p>
          <a:p>
            <a:pPr marL="342900" algn="just">
              <a:lnSpc>
                <a:spcPct val="107000"/>
              </a:lnSpc>
              <a:spcBef>
                <a:spcPts val="0"/>
              </a:spcBef>
              <a:spcAft>
                <a:spcPts val="800"/>
              </a:spcAft>
              <a:buAutoNum type="alphaLcParenBoth"/>
            </a:pPr>
            <a:r>
              <a:rPr lang="en-US" sz="1600" dirty="0"/>
              <a:t>cinematograph films;</a:t>
            </a:r>
          </a:p>
          <a:p>
            <a:pPr marL="342900" marR="0" algn="just">
              <a:lnSpc>
                <a:spcPct val="107000"/>
              </a:lnSpc>
              <a:spcBef>
                <a:spcPts val="0"/>
              </a:spcBef>
              <a:spcAft>
                <a:spcPts val="800"/>
              </a:spcAft>
              <a:buFont typeface="Arial" panose="020B0604020202020204" pitchFamily="34" charset="0"/>
              <a:buChar char="•"/>
            </a:pPr>
            <a:r>
              <a:rPr lang="en-US" sz="2000" b="1" i="1" dirty="0">
                <a:solidFill>
                  <a:schemeClr val="tx1"/>
                </a:solidFill>
                <a:effectLst/>
                <a:latin typeface="Times New Roman" panose="02020603050405020304" pitchFamily="18" charset="0"/>
                <a:ea typeface="Calibri" panose="020F0502020204030204" pitchFamily="34" charset="0"/>
              </a:rPr>
              <a:t>Section 13</a:t>
            </a:r>
            <a:r>
              <a:rPr lang="en-US" sz="2000" b="1" i="1" dirty="0">
                <a:solidFill>
                  <a:schemeClr val="tx1"/>
                </a:solidFill>
                <a:latin typeface="Times New Roman" panose="02020603050405020304" pitchFamily="18" charset="0"/>
                <a:ea typeface="Calibri" panose="020F0502020204030204" pitchFamily="34" charset="0"/>
              </a:rPr>
              <a:t>(4) of the Copyright Act, 1957 </a:t>
            </a:r>
            <a:endParaRPr lang="en-US" sz="2000" b="1" i="1" dirty="0">
              <a:solidFill>
                <a:schemeClr val="tx1"/>
              </a:solidFill>
              <a:effectLst/>
              <a:latin typeface="Times New Roman" panose="02020603050405020304" pitchFamily="18" charset="0"/>
              <a:ea typeface="Calibri" panose="020F0502020204030204" pitchFamily="34" charset="0"/>
            </a:endParaRPr>
          </a:p>
          <a:p>
            <a:pPr marL="0" marR="0" indent="0" algn="just">
              <a:lnSpc>
                <a:spcPct val="107000"/>
              </a:lnSpc>
              <a:spcBef>
                <a:spcPts val="0"/>
              </a:spcBef>
              <a:spcAft>
                <a:spcPts val="800"/>
              </a:spcAft>
            </a:pPr>
            <a:r>
              <a:rPr lang="en-US" sz="1600" dirty="0"/>
              <a:t>Section 13(4) - The copyright in a cinematograph film or a sound recording shall not affect the separate copyright in any work in respect of which or a substantial part of which, the film, or, as the case may be, the sound recording is made.</a:t>
            </a:r>
          </a:p>
          <a:p>
            <a:pPr marL="0" indent="0" algn="just">
              <a:lnSpc>
                <a:spcPct val="107000"/>
              </a:lnSpc>
              <a:spcBef>
                <a:spcPts val="0"/>
              </a:spcBef>
              <a:spcAft>
                <a:spcPts val="800"/>
              </a:spcAft>
            </a:pPr>
            <a:endParaRPr lang="en-US" dirty="0"/>
          </a:p>
          <a:p>
            <a:pPr marL="0" indent="0" algn="just">
              <a:lnSpc>
                <a:spcPct val="107000"/>
              </a:lnSpc>
              <a:spcBef>
                <a:spcPts val="0"/>
              </a:spcBef>
              <a:spcAft>
                <a:spcPts val="800"/>
              </a:spcAft>
            </a:pPr>
            <a:endParaRPr lang="en-US" dirty="0"/>
          </a:p>
          <a:p>
            <a:pPr marL="0" indent="0" algn="just">
              <a:lnSpc>
                <a:spcPct val="107000"/>
              </a:lnSpc>
              <a:spcBef>
                <a:spcPts val="0"/>
              </a:spcBef>
              <a:spcAft>
                <a:spcPts val="800"/>
              </a:spcAft>
            </a:pPr>
            <a:endParaRPr lang="en-US" dirty="0"/>
          </a:p>
          <a:p>
            <a:pPr marL="0" marR="0" indent="0" algn="just">
              <a:lnSpc>
                <a:spcPct val="107000"/>
              </a:lnSpc>
              <a:spcBef>
                <a:spcPts val="0"/>
              </a:spcBef>
              <a:spcAft>
                <a:spcPts val="800"/>
              </a:spcAft>
            </a:pPr>
            <a:endParaRPr lang="en-US" dirty="0"/>
          </a:p>
          <a:p>
            <a:pPr marL="0" marR="0" indent="0" algn="just">
              <a:lnSpc>
                <a:spcPct val="107000"/>
              </a:lnSpc>
              <a:spcBef>
                <a:spcPts val="0"/>
              </a:spcBef>
              <a:spcAft>
                <a:spcPts val="800"/>
              </a:spcAft>
            </a:pPr>
            <a:endParaRPr lang="en-IN" sz="2000" b="1" i="1" dirty="0">
              <a:solidFill>
                <a:schemeClr val="tx1"/>
              </a:solidFill>
              <a:effectLst/>
              <a:latin typeface="Times New Roman" panose="02020603050405020304" pitchFamily="18" charset="0"/>
              <a:ea typeface="Calibri" panose="020F0502020204030204" pitchFamily="34" charset="0"/>
            </a:endParaRPr>
          </a:p>
          <a:p>
            <a:pPr marL="0" marR="0" indent="0" algn="just">
              <a:lnSpc>
                <a:spcPct val="107000"/>
              </a:lnSpc>
              <a:spcBef>
                <a:spcPts val="0"/>
              </a:spcBef>
              <a:spcAft>
                <a:spcPts val="800"/>
              </a:spcAft>
            </a:pPr>
            <a:endParaRPr lang="en-US"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pPr>
            <a:endParaRPr lang="en-US"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Google Shape;82;p6">
            <a:extLst>
              <a:ext uri="{FF2B5EF4-FFF2-40B4-BE49-F238E27FC236}">
                <a16:creationId xmlns:a16="http://schemas.microsoft.com/office/drawing/2014/main" id="{D037A465-6CCC-0636-4A26-779485002490}"/>
              </a:ext>
            </a:extLst>
          </p:cNvPr>
          <p:cNvSpPr txBox="1"/>
          <p:nvPr/>
        </p:nvSpPr>
        <p:spPr>
          <a:xfrm>
            <a:off x="25096" y="6593673"/>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200" dirty="0">
                <a:solidFill>
                  <a:srgbClr val="FFFFFF"/>
                </a:solidFill>
              </a:rPr>
              <a:t>2/10</a:t>
            </a:r>
            <a:endParaRPr lang="en-IN" sz="1200" dirty="0">
              <a:solidFill>
                <a:srgbClr val="FFFFFF"/>
              </a:solidFill>
              <a:ea typeface="Arial"/>
            </a:endParaRPr>
          </a:p>
        </p:txBody>
      </p:sp>
    </p:spTree>
    <p:extLst>
      <p:ext uri="{BB962C8B-B14F-4D97-AF65-F5344CB8AC3E}">
        <p14:creationId xmlns:p14="http://schemas.microsoft.com/office/powerpoint/2010/main" val="3231134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91B71-BEA1-4F4A-AE8F-C2081D886D16}"/>
              </a:ext>
            </a:extLst>
          </p:cNvPr>
          <p:cNvSpPr>
            <a:spLocks noGrp="1"/>
          </p:cNvSpPr>
          <p:nvPr>
            <p:ph type="ctrTitle"/>
          </p:nvPr>
        </p:nvSpPr>
        <p:spPr>
          <a:xfrm>
            <a:off x="886918" y="505511"/>
            <a:ext cx="10418164" cy="553089"/>
          </a:xfrm>
        </p:spPr>
        <p: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Relevant Legal Provisions</a:t>
            </a:r>
          </a:p>
        </p:txBody>
      </p:sp>
      <p:sp>
        <p:nvSpPr>
          <p:cNvPr id="7" name="Text Placeholder 3">
            <a:extLst>
              <a:ext uri="{FF2B5EF4-FFF2-40B4-BE49-F238E27FC236}">
                <a16:creationId xmlns:a16="http://schemas.microsoft.com/office/drawing/2014/main" id="{7432BD4F-063C-494B-A7A2-366E4900A0BD}"/>
              </a:ext>
            </a:extLst>
          </p:cNvPr>
          <p:cNvSpPr txBox="1">
            <a:spLocks/>
          </p:cNvSpPr>
          <p:nvPr/>
        </p:nvSpPr>
        <p:spPr>
          <a:xfrm>
            <a:off x="733625" y="1301143"/>
            <a:ext cx="11031655" cy="505134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000"/>
              </a:spcBef>
              <a:spcAft>
                <a:spcPts val="0"/>
              </a:spcAft>
              <a:buClr>
                <a:schemeClr val="accent1"/>
              </a:buClr>
              <a:buSzPts val="1800"/>
              <a:buFont typeface="Noto Sans Symbols"/>
              <a:buNone/>
              <a:defRPr sz="1800" b="0" i="0" u="none" strike="noStrike" cap="none">
                <a:solidFill>
                  <a:srgbClr val="595959"/>
                </a:solidFill>
                <a:latin typeface="Century Gothic"/>
                <a:ea typeface="Century Gothic"/>
                <a:cs typeface="Century Gothic"/>
                <a:sym typeface="Century Gothic"/>
              </a:defRPr>
            </a:lvl1pPr>
            <a:lvl2pPr marL="914400" marR="0" lvl="1" indent="-330200" algn="ctr" rtl="0">
              <a:lnSpc>
                <a:spcPct val="100000"/>
              </a:lnSpc>
              <a:spcBef>
                <a:spcPts val="1000"/>
              </a:spcBef>
              <a:spcAft>
                <a:spcPts val="0"/>
              </a:spcAft>
              <a:buClr>
                <a:schemeClr val="accent1"/>
              </a:buClr>
              <a:buSzPts val="1600"/>
              <a:buFont typeface="Noto Sans Symbols"/>
              <a:buNone/>
              <a:defRPr sz="1600" b="0" i="0" u="none" strike="noStrike" cap="none">
                <a:solidFill>
                  <a:srgbClr val="888888"/>
                </a:solidFill>
                <a:latin typeface="Century Gothic"/>
                <a:ea typeface="Century Gothic"/>
                <a:cs typeface="Century Gothic"/>
                <a:sym typeface="Century Gothic"/>
              </a:defRPr>
            </a:lvl2pPr>
            <a:lvl3pPr marL="1371600" marR="0" lvl="2" indent="-317500" algn="ctr" rtl="0">
              <a:lnSpc>
                <a:spcPct val="100000"/>
              </a:lnSpc>
              <a:spcBef>
                <a:spcPts val="1000"/>
              </a:spcBef>
              <a:spcAft>
                <a:spcPts val="0"/>
              </a:spcAft>
              <a:buClr>
                <a:schemeClr val="accent1"/>
              </a:buClr>
              <a:buSzPts val="1400"/>
              <a:buFont typeface="Noto Sans Symbols"/>
              <a:buNone/>
              <a:defRPr sz="1400" b="0" i="0" u="none" strike="noStrike" cap="none">
                <a:solidFill>
                  <a:srgbClr val="888888"/>
                </a:solidFill>
                <a:latin typeface="Century Gothic"/>
                <a:ea typeface="Century Gothic"/>
                <a:cs typeface="Century Gothic"/>
                <a:sym typeface="Century Gothic"/>
              </a:defRPr>
            </a:lvl3pPr>
            <a:lvl4pPr marL="1828800" marR="0" lvl="3"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4pPr>
            <a:lvl5pPr marL="2286000" marR="0" lvl="4"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5pPr>
            <a:lvl6pPr marL="2743200" marR="0" lvl="5"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6pPr>
            <a:lvl7pPr marL="3200400" marR="0" lvl="6"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7pPr>
            <a:lvl8pPr marL="3657600" marR="0" lvl="7"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8pPr>
            <a:lvl9pPr marL="4114800" marR="0" lvl="8"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9pPr>
          </a:lstStyle>
          <a:p>
            <a:pPr marL="0" marR="0" indent="0" algn="just">
              <a:lnSpc>
                <a:spcPct val="107000"/>
              </a:lnSpc>
              <a:spcBef>
                <a:spcPts val="0"/>
              </a:spcBef>
              <a:spcAft>
                <a:spcPts val="800"/>
              </a:spcAft>
            </a:pPr>
            <a:endParaRPr lang="en-IN" sz="2000" b="1" i="1" dirty="0">
              <a:solidFill>
                <a:schemeClr val="tx1"/>
              </a:solidFill>
              <a:effectLst/>
              <a:latin typeface="Times New Roman" panose="02020603050405020304" pitchFamily="18" charset="0"/>
              <a:ea typeface="Calibri" panose="020F0502020204030204" pitchFamily="34" charset="0"/>
            </a:endParaRPr>
          </a:p>
          <a:p>
            <a:pPr marL="285750" marR="0" indent="-285750" algn="just">
              <a:lnSpc>
                <a:spcPct val="107000"/>
              </a:lnSpc>
              <a:spcBef>
                <a:spcPts val="0"/>
              </a:spcBef>
              <a:spcAft>
                <a:spcPts val="800"/>
              </a:spcAft>
              <a:buFont typeface="Arial" panose="020B0604020202020204" pitchFamily="34" charset="0"/>
              <a:buChar char="•"/>
            </a:pPr>
            <a:r>
              <a:rPr lang="en-US" sz="2000" b="1" i="1" dirty="0">
                <a:solidFill>
                  <a:schemeClr val="tx1"/>
                </a:solidFill>
                <a:effectLst/>
                <a:latin typeface="Times New Roman" panose="02020603050405020304" pitchFamily="18" charset="0"/>
                <a:ea typeface="Calibri" panose="020F0502020204030204" pitchFamily="34" charset="0"/>
              </a:rPr>
              <a:t>Section 17 of th</a:t>
            </a:r>
            <a:r>
              <a:rPr lang="en-US" sz="2000" b="1" i="1" dirty="0">
                <a:solidFill>
                  <a:schemeClr val="tx1"/>
                </a:solidFill>
                <a:latin typeface="Times New Roman" panose="02020603050405020304" pitchFamily="18" charset="0"/>
                <a:ea typeface="Calibri" panose="020F0502020204030204" pitchFamily="34" charset="0"/>
              </a:rPr>
              <a:t>e Copyright Act, 1957 </a:t>
            </a:r>
          </a:p>
          <a:p>
            <a:pPr marL="0" marR="0" indent="0" algn="just">
              <a:lnSpc>
                <a:spcPct val="107000"/>
              </a:lnSpc>
              <a:spcBef>
                <a:spcPts val="0"/>
              </a:spcBef>
              <a:spcAft>
                <a:spcPts val="800"/>
              </a:spcAft>
            </a:pPr>
            <a:r>
              <a:rPr lang="en-US" sz="1400" dirty="0"/>
              <a:t>Section 17 - First owner of copyright.—</a:t>
            </a:r>
          </a:p>
          <a:p>
            <a:pPr marL="0" marR="0" indent="0" algn="just">
              <a:lnSpc>
                <a:spcPct val="107000"/>
              </a:lnSpc>
              <a:spcBef>
                <a:spcPts val="0"/>
              </a:spcBef>
              <a:spcAft>
                <a:spcPts val="800"/>
              </a:spcAft>
            </a:pPr>
            <a:r>
              <a:rPr lang="en-US" sz="1400" dirty="0"/>
              <a:t>Subject to the provisions of this Act, the author of a work shall be the first owner of the copyright therein:</a:t>
            </a:r>
          </a:p>
          <a:p>
            <a:pPr marL="0" marR="0" indent="0" algn="just">
              <a:lnSpc>
                <a:spcPct val="107000"/>
              </a:lnSpc>
              <a:spcBef>
                <a:spcPts val="0"/>
              </a:spcBef>
              <a:spcAft>
                <a:spcPts val="800"/>
              </a:spcAft>
            </a:pPr>
            <a:r>
              <a:rPr lang="en-US" sz="1400" dirty="0"/>
              <a:t>Provided that—</a:t>
            </a:r>
          </a:p>
          <a:p>
            <a:pPr marL="342900" marR="0" algn="just">
              <a:lnSpc>
                <a:spcPct val="107000"/>
              </a:lnSpc>
              <a:spcBef>
                <a:spcPts val="0"/>
              </a:spcBef>
              <a:spcAft>
                <a:spcPts val="800"/>
              </a:spcAft>
              <a:buAutoNum type="alphaLcParenBoth"/>
            </a:pPr>
            <a:r>
              <a:rPr lang="en-US" sz="1400" dirty="0">
                <a:effectLst/>
              </a:rPr>
              <a:t>in the case of a literary, dramatic or artistic work made by the author in the course of his employment by the proprietor of a newspaper, magazine or similar periodical under a contract of service or apprenticeship, for the purpose of publication in a newspaper, magazine or similar periodical, the said proprietor shall, in the absence of any agreement to the contrary, be the first owner of the copyright in the work in so far as the copyright relates to the publication of the work in any newspaper, magazine or similar periodical, or to the reproduction of the work for the purpose of its being so published, but in all other respects the author shall be the first owner of the copyright in the work;</a:t>
            </a:r>
          </a:p>
          <a:p>
            <a:pPr marL="342900" marR="0" algn="just">
              <a:lnSpc>
                <a:spcPct val="107000"/>
              </a:lnSpc>
              <a:spcBef>
                <a:spcPts val="0"/>
              </a:spcBef>
              <a:spcAft>
                <a:spcPts val="800"/>
              </a:spcAft>
              <a:buAutoNum type="alphaLcParenBoth"/>
            </a:pPr>
            <a:r>
              <a:rPr lang="en-US" sz="1400" dirty="0">
                <a:effectLst/>
              </a:rPr>
              <a:t>subject to the provisions of clause (a), in the case of a photograph taken, or a painting or portrait drawn, or an engraving or a cinematograph film made, for valuable consideration at the instance of any person, such person shall, in the absence of any agreement to the contrary, be the first owner of the copyright therein;</a:t>
            </a:r>
          </a:p>
          <a:p>
            <a:pPr marL="342900" marR="0" algn="just">
              <a:lnSpc>
                <a:spcPct val="107000"/>
              </a:lnSpc>
              <a:spcBef>
                <a:spcPts val="0"/>
              </a:spcBef>
              <a:spcAft>
                <a:spcPts val="800"/>
              </a:spcAft>
              <a:buAutoNum type="alphaLcParenBoth"/>
            </a:pPr>
            <a:r>
              <a:rPr lang="en-US" sz="1400" dirty="0">
                <a:effectLst/>
              </a:rPr>
              <a:t>in the case of a work made in the course of the author’s employment under a contract of service or apprenticeship, to which clause (a) or clause (b) does not apply, the employer shall, in the absence of any agreement to the contrary, be the first owner of the copyright therein;</a:t>
            </a:r>
          </a:p>
          <a:p>
            <a:pPr marL="0" marR="0" indent="0" algn="just">
              <a:lnSpc>
                <a:spcPct val="107000"/>
              </a:lnSpc>
              <a:spcBef>
                <a:spcPts val="0"/>
              </a:spcBef>
              <a:spcAft>
                <a:spcPts val="800"/>
              </a:spcAft>
            </a:pPr>
            <a:endParaRPr lang="en-US" i="1"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Google Shape;82;p6">
            <a:extLst>
              <a:ext uri="{FF2B5EF4-FFF2-40B4-BE49-F238E27FC236}">
                <a16:creationId xmlns:a16="http://schemas.microsoft.com/office/drawing/2014/main" id="{D037A465-6CCC-0636-4A26-779485002490}"/>
              </a:ext>
            </a:extLst>
          </p:cNvPr>
          <p:cNvSpPr txBox="1"/>
          <p:nvPr/>
        </p:nvSpPr>
        <p:spPr>
          <a:xfrm>
            <a:off x="25096" y="6593673"/>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200" dirty="0">
                <a:solidFill>
                  <a:srgbClr val="FFFFFF"/>
                </a:solidFill>
              </a:rPr>
              <a:t>3/10</a:t>
            </a:r>
            <a:endParaRPr lang="en-IN" sz="1200" dirty="0">
              <a:solidFill>
                <a:srgbClr val="FFFFFF"/>
              </a:solidFill>
              <a:ea typeface="Arial"/>
            </a:endParaRPr>
          </a:p>
        </p:txBody>
      </p:sp>
    </p:spTree>
    <p:extLst>
      <p:ext uri="{BB962C8B-B14F-4D97-AF65-F5344CB8AC3E}">
        <p14:creationId xmlns:p14="http://schemas.microsoft.com/office/powerpoint/2010/main" val="140466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91B71-BEA1-4F4A-AE8F-C2081D886D16}"/>
              </a:ext>
            </a:extLst>
          </p:cNvPr>
          <p:cNvSpPr>
            <a:spLocks noGrp="1"/>
          </p:cNvSpPr>
          <p:nvPr>
            <p:ph type="ctrTitle"/>
          </p:nvPr>
        </p:nvSpPr>
        <p:spPr>
          <a:xfrm>
            <a:off x="1311579" y="529170"/>
            <a:ext cx="10418164" cy="524656"/>
          </a:xfrm>
        </p:spPr>
        <p: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Relevant Judicial Decisions</a:t>
            </a:r>
          </a:p>
        </p:txBody>
      </p:sp>
      <p:sp>
        <p:nvSpPr>
          <p:cNvPr id="4" name="Slide Number Placeholder 3">
            <a:extLst>
              <a:ext uri="{FF2B5EF4-FFF2-40B4-BE49-F238E27FC236}">
                <a16:creationId xmlns:a16="http://schemas.microsoft.com/office/drawing/2014/main" id="{54590971-4A7C-43E9-A4EA-1D6EAF7C9A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4</a:t>
            </a:fld>
            <a:endParaRPr lang="en-IN" dirty="0"/>
          </a:p>
        </p:txBody>
      </p:sp>
      <p:sp>
        <p:nvSpPr>
          <p:cNvPr id="7" name="Text Placeholder 3">
            <a:extLst>
              <a:ext uri="{FF2B5EF4-FFF2-40B4-BE49-F238E27FC236}">
                <a16:creationId xmlns:a16="http://schemas.microsoft.com/office/drawing/2014/main" id="{7432BD4F-063C-494B-A7A2-366E4900A0BD}"/>
              </a:ext>
            </a:extLst>
          </p:cNvPr>
          <p:cNvSpPr txBox="1">
            <a:spLocks/>
          </p:cNvSpPr>
          <p:nvPr/>
        </p:nvSpPr>
        <p:spPr>
          <a:xfrm>
            <a:off x="662020" y="1346254"/>
            <a:ext cx="10882279" cy="498257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000"/>
              </a:spcBef>
              <a:spcAft>
                <a:spcPts val="0"/>
              </a:spcAft>
              <a:buClr>
                <a:schemeClr val="accent1"/>
              </a:buClr>
              <a:buSzPts val="1800"/>
              <a:buFont typeface="Noto Sans Symbols"/>
              <a:buNone/>
              <a:defRPr sz="1800" b="0" i="0" u="none" strike="noStrike" cap="none">
                <a:solidFill>
                  <a:srgbClr val="595959"/>
                </a:solidFill>
                <a:latin typeface="Century Gothic"/>
                <a:ea typeface="Century Gothic"/>
                <a:cs typeface="Century Gothic"/>
                <a:sym typeface="Century Gothic"/>
              </a:defRPr>
            </a:lvl1pPr>
            <a:lvl2pPr marL="914400" marR="0" lvl="1" indent="-330200" algn="ctr" rtl="0">
              <a:lnSpc>
                <a:spcPct val="100000"/>
              </a:lnSpc>
              <a:spcBef>
                <a:spcPts val="1000"/>
              </a:spcBef>
              <a:spcAft>
                <a:spcPts val="0"/>
              </a:spcAft>
              <a:buClr>
                <a:schemeClr val="accent1"/>
              </a:buClr>
              <a:buSzPts val="1600"/>
              <a:buFont typeface="Noto Sans Symbols"/>
              <a:buNone/>
              <a:defRPr sz="1600" b="0" i="0" u="none" strike="noStrike" cap="none">
                <a:solidFill>
                  <a:srgbClr val="888888"/>
                </a:solidFill>
                <a:latin typeface="Century Gothic"/>
                <a:ea typeface="Century Gothic"/>
                <a:cs typeface="Century Gothic"/>
                <a:sym typeface="Century Gothic"/>
              </a:defRPr>
            </a:lvl2pPr>
            <a:lvl3pPr marL="1371600" marR="0" lvl="2" indent="-317500" algn="ctr" rtl="0">
              <a:lnSpc>
                <a:spcPct val="100000"/>
              </a:lnSpc>
              <a:spcBef>
                <a:spcPts val="1000"/>
              </a:spcBef>
              <a:spcAft>
                <a:spcPts val="0"/>
              </a:spcAft>
              <a:buClr>
                <a:schemeClr val="accent1"/>
              </a:buClr>
              <a:buSzPts val="1400"/>
              <a:buFont typeface="Noto Sans Symbols"/>
              <a:buNone/>
              <a:defRPr sz="1400" b="0" i="0" u="none" strike="noStrike" cap="none">
                <a:solidFill>
                  <a:srgbClr val="888888"/>
                </a:solidFill>
                <a:latin typeface="Century Gothic"/>
                <a:ea typeface="Century Gothic"/>
                <a:cs typeface="Century Gothic"/>
                <a:sym typeface="Century Gothic"/>
              </a:defRPr>
            </a:lvl3pPr>
            <a:lvl4pPr marL="1828800" marR="0" lvl="3"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4pPr>
            <a:lvl5pPr marL="2286000" marR="0" lvl="4"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5pPr>
            <a:lvl6pPr marL="2743200" marR="0" lvl="5"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6pPr>
            <a:lvl7pPr marL="3200400" marR="0" lvl="6"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7pPr>
            <a:lvl8pPr marL="3657600" marR="0" lvl="7"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8pPr>
            <a:lvl9pPr marL="4114800" marR="0" lvl="8"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9pPr>
          </a:lstStyle>
          <a:p>
            <a:pPr algn="just">
              <a:lnSpc>
                <a:spcPct val="150000"/>
              </a:lnSpc>
              <a:spcBef>
                <a:spcPts val="0"/>
              </a:spcBef>
              <a:buFont typeface="Wingdings" panose="05000000000000000000" pitchFamily="2" charset="2"/>
              <a:buChar char="v"/>
            </a:pPr>
            <a:r>
              <a:rPr lang="en-US" b="1" i="1"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The Indian Performing Right Society Ltd. v. Mr. Aditya Pandey And Anr. [CS(OS) No. 1185/2006]</a:t>
            </a:r>
          </a:p>
          <a:p>
            <a:pPr marL="114300" indent="0" algn="just">
              <a:lnSpc>
                <a:spcPct val="150000"/>
              </a:lnSpc>
              <a:spcBef>
                <a:spcPts val="0"/>
              </a:spcBef>
            </a:pPr>
            <a:r>
              <a:rPr lang="en-US" sz="1600" b="0" u="none" strike="noStrike" baseline="0" dirty="0">
                <a:latin typeface="Times New Roman" panose="02020603050405020304" pitchFamily="18" charset="0"/>
              </a:rPr>
              <a:t>49. Without getting into niceties about the "fixation" of copyright in a material object, and whether each copyright in the work, exists in a disembodied manner - as is urged by the Plaintiffs, who rely on Section 13(4), there is another aspect which cannot be ignored. When a sound recording is communicated to the public-by whatever means, it is the whole "work" i.e. the lyrics, the score, the collocation of sounds caused by the equipment and the capturing of the entire aural experience. The musical or literary work, per se which is the subject matter of the copyright under Section 14(a) is not communicated or broadcast; nor is there a method of separating that element, while communicating the entire work, i.e., the sound recording, to the public. Without in any manner detracting the originality or undermining the effort of the lyricist or music composer, there can be no gainsaying that the Parliamentary recognition (by the 1994 amendment) that sound recordings are capable of original and creative effort, uniquely blending sound, modern technical skill, score and lyrics, means that the content of a sound recording is perceived in law, as different from that of a musical or literary work, though there may be a coalescence of the two, but not necessarily so, all the time. Therefore, it would be unjustified to say that when a sound recording is communicated to the public, or played, in the public, or broadcast, the musical and literary work is also communicated to the public, through the sound recording.</a:t>
            </a:r>
            <a:endParaRPr lang="en-US" sz="1600"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Google Shape;82;p6">
            <a:extLst>
              <a:ext uri="{FF2B5EF4-FFF2-40B4-BE49-F238E27FC236}">
                <a16:creationId xmlns:a16="http://schemas.microsoft.com/office/drawing/2014/main" id="{695177EE-C288-8E54-835A-23FFAA7BFBBE}"/>
              </a:ext>
            </a:extLst>
          </p:cNvPr>
          <p:cNvSpPr txBox="1"/>
          <p:nvPr/>
        </p:nvSpPr>
        <p:spPr>
          <a:xfrm>
            <a:off x="25096" y="6565964"/>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200" dirty="0">
                <a:solidFill>
                  <a:srgbClr val="FFFFFF"/>
                </a:solidFill>
              </a:rPr>
              <a:t>3/10</a:t>
            </a:r>
            <a:endParaRPr lang="en-IN" sz="1200" dirty="0">
              <a:solidFill>
                <a:srgbClr val="FFFFFF"/>
              </a:solidFill>
              <a:ea typeface="Arial"/>
            </a:endParaRPr>
          </a:p>
        </p:txBody>
      </p:sp>
    </p:spTree>
    <p:extLst>
      <p:ext uri="{BB962C8B-B14F-4D97-AF65-F5344CB8AC3E}">
        <p14:creationId xmlns:p14="http://schemas.microsoft.com/office/powerpoint/2010/main" val="1033256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91B71-BEA1-4F4A-AE8F-C2081D886D16}"/>
              </a:ext>
            </a:extLst>
          </p:cNvPr>
          <p:cNvSpPr>
            <a:spLocks noGrp="1"/>
          </p:cNvSpPr>
          <p:nvPr>
            <p:ph type="ctrTitle"/>
          </p:nvPr>
        </p:nvSpPr>
        <p:spPr>
          <a:xfrm>
            <a:off x="1311579" y="529170"/>
            <a:ext cx="10418164" cy="524656"/>
          </a:xfrm>
        </p:spPr>
        <p: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Relevant Judicial Decisions</a:t>
            </a:r>
          </a:p>
        </p:txBody>
      </p:sp>
      <p:sp>
        <p:nvSpPr>
          <p:cNvPr id="4" name="Slide Number Placeholder 3">
            <a:extLst>
              <a:ext uri="{FF2B5EF4-FFF2-40B4-BE49-F238E27FC236}">
                <a16:creationId xmlns:a16="http://schemas.microsoft.com/office/drawing/2014/main" id="{54590971-4A7C-43E9-A4EA-1D6EAF7C9A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5</a:t>
            </a:fld>
            <a:endParaRPr lang="en-IN" dirty="0"/>
          </a:p>
        </p:txBody>
      </p:sp>
      <p:sp>
        <p:nvSpPr>
          <p:cNvPr id="7" name="Text Placeholder 3">
            <a:extLst>
              <a:ext uri="{FF2B5EF4-FFF2-40B4-BE49-F238E27FC236}">
                <a16:creationId xmlns:a16="http://schemas.microsoft.com/office/drawing/2014/main" id="{7432BD4F-063C-494B-A7A2-366E4900A0BD}"/>
              </a:ext>
            </a:extLst>
          </p:cNvPr>
          <p:cNvSpPr txBox="1">
            <a:spLocks/>
          </p:cNvSpPr>
          <p:nvPr/>
        </p:nvSpPr>
        <p:spPr>
          <a:xfrm>
            <a:off x="662021" y="1346254"/>
            <a:ext cx="10736560" cy="498257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000"/>
              </a:spcBef>
              <a:spcAft>
                <a:spcPts val="0"/>
              </a:spcAft>
              <a:buClr>
                <a:schemeClr val="accent1"/>
              </a:buClr>
              <a:buSzPts val="1800"/>
              <a:buFont typeface="Noto Sans Symbols"/>
              <a:buNone/>
              <a:defRPr sz="1800" b="0" i="0" u="none" strike="noStrike" cap="none">
                <a:solidFill>
                  <a:srgbClr val="595959"/>
                </a:solidFill>
                <a:latin typeface="Century Gothic"/>
                <a:ea typeface="Century Gothic"/>
                <a:cs typeface="Century Gothic"/>
                <a:sym typeface="Century Gothic"/>
              </a:defRPr>
            </a:lvl1pPr>
            <a:lvl2pPr marL="914400" marR="0" lvl="1" indent="-330200" algn="ctr" rtl="0">
              <a:lnSpc>
                <a:spcPct val="100000"/>
              </a:lnSpc>
              <a:spcBef>
                <a:spcPts val="1000"/>
              </a:spcBef>
              <a:spcAft>
                <a:spcPts val="0"/>
              </a:spcAft>
              <a:buClr>
                <a:schemeClr val="accent1"/>
              </a:buClr>
              <a:buSzPts val="1600"/>
              <a:buFont typeface="Noto Sans Symbols"/>
              <a:buNone/>
              <a:defRPr sz="1600" b="0" i="0" u="none" strike="noStrike" cap="none">
                <a:solidFill>
                  <a:srgbClr val="888888"/>
                </a:solidFill>
                <a:latin typeface="Century Gothic"/>
                <a:ea typeface="Century Gothic"/>
                <a:cs typeface="Century Gothic"/>
                <a:sym typeface="Century Gothic"/>
              </a:defRPr>
            </a:lvl2pPr>
            <a:lvl3pPr marL="1371600" marR="0" lvl="2" indent="-317500" algn="ctr" rtl="0">
              <a:lnSpc>
                <a:spcPct val="100000"/>
              </a:lnSpc>
              <a:spcBef>
                <a:spcPts val="1000"/>
              </a:spcBef>
              <a:spcAft>
                <a:spcPts val="0"/>
              </a:spcAft>
              <a:buClr>
                <a:schemeClr val="accent1"/>
              </a:buClr>
              <a:buSzPts val="1400"/>
              <a:buFont typeface="Noto Sans Symbols"/>
              <a:buNone/>
              <a:defRPr sz="1400" b="0" i="0" u="none" strike="noStrike" cap="none">
                <a:solidFill>
                  <a:srgbClr val="888888"/>
                </a:solidFill>
                <a:latin typeface="Century Gothic"/>
                <a:ea typeface="Century Gothic"/>
                <a:cs typeface="Century Gothic"/>
                <a:sym typeface="Century Gothic"/>
              </a:defRPr>
            </a:lvl3pPr>
            <a:lvl4pPr marL="1828800" marR="0" lvl="3"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4pPr>
            <a:lvl5pPr marL="2286000" marR="0" lvl="4"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5pPr>
            <a:lvl6pPr marL="2743200" marR="0" lvl="5"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6pPr>
            <a:lvl7pPr marL="3200400" marR="0" lvl="6"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7pPr>
            <a:lvl8pPr marL="3657600" marR="0" lvl="7"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8pPr>
            <a:lvl9pPr marL="4114800" marR="0" lvl="8"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9pPr>
          </a:lstStyle>
          <a:p>
            <a:pPr algn="just">
              <a:lnSpc>
                <a:spcPct val="150000"/>
              </a:lnSpc>
              <a:spcBef>
                <a:spcPts val="0"/>
              </a:spcBef>
              <a:buFont typeface="Wingdings" panose="05000000000000000000" pitchFamily="2" charset="2"/>
              <a:buChar char="v"/>
            </a:pPr>
            <a:r>
              <a:rPr lang="en-US" b="1" i="1"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Adai Mehra Production Pvt. Ltd. v. Sumeet P. Mehra and Ors. [2014(59) PTC 575 (Bom)]</a:t>
            </a:r>
          </a:p>
          <a:p>
            <a:pPr marL="571500" lvl="1" indent="0" algn="just">
              <a:lnSpc>
                <a:spcPct val="150000"/>
              </a:lnSpc>
              <a:spcBef>
                <a:spcPts val="0"/>
              </a:spcBef>
            </a:pPr>
            <a:r>
              <a:rPr lang="en-US" b="0" i="0" u="none" strike="noStrike" baseline="0" dirty="0">
                <a:latin typeface="Times New Roman" panose="02020603050405020304" pitchFamily="18" charset="0"/>
              </a:rPr>
              <a:t>56. The first question that arises for consideration of this court is whether under the provisions of Copyrights Act 1957, there is a separate copyright for cinematograph film and literary work and what is the effect thereof on the subject matter of this dispute.</a:t>
            </a:r>
          </a:p>
          <a:p>
            <a:pPr marL="571500" lvl="1" indent="0" algn="just">
              <a:lnSpc>
                <a:spcPct val="150000"/>
              </a:lnSpc>
              <a:spcBef>
                <a:spcPts val="0"/>
              </a:spcBef>
            </a:pPr>
            <a:r>
              <a:rPr lang="en-US" b="0" i="0" u="none" strike="noStrike" baseline="0" dirty="0">
                <a:latin typeface="Times New Roman" panose="02020603050405020304" pitchFamily="18" charset="0"/>
              </a:rPr>
              <a:t>57 . On perusal of the definition of "author" under Section 2(d) of the said Act, it reveals that in relation to a literary or dramatic work, the author of the work is the author in respect thereof. In relation to cinematograph, the owner of the film at the time of its completion is author thereof. The definition of cinematograph film indicates that it includes any work produced by any process analogous to cinematography. Definition of 'work' indicates that literary, dramatic, musical or artistic work is different than a cinematograph film. Section 13 makes it clear that there is a separate copyright in respect of original literary, dramatic, musical and artistic works and in respect of cinematograph film. On</a:t>
            </a:r>
            <a:r>
              <a:rPr lang="en-US" dirty="0">
                <a:latin typeface="Times New Roman" panose="02020603050405020304" pitchFamily="18" charset="0"/>
              </a:rPr>
              <a:t> </a:t>
            </a:r>
            <a:r>
              <a:rPr lang="en-US" b="0" i="0" u="none" strike="noStrike" baseline="0" dirty="0">
                <a:latin typeface="Times New Roman" panose="02020603050405020304" pitchFamily="18" charset="0"/>
              </a:rPr>
              <a:t>conjoint reading of the definition of 'author' and 'work' with Section 13 and 14 of the said Act, it clear that there is separate copyright in respect of the literary work and also in respect of cinematograph film. </a:t>
            </a:r>
            <a:endParaRPr lang="en-US" i="1"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Google Shape;82;p6">
            <a:extLst>
              <a:ext uri="{FF2B5EF4-FFF2-40B4-BE49-F238E27FC236}">
                <a16:creationId xmlns:a16="http://schemas.microsoft.com/office/drawing/2014/main" id="{695177EE-C288-8E54-835A-23FFAA7BFBBE}"/>
              </a:ext>
            </a:extLst>
          </p:cNvPr>
          <p:cNvSpPr txBox="1"/>
          <p:nvPr/>
        </p:nvSpPr>
        <p:spPr>
          <a:xfrm>
            <a:off x="25096" y="6565964"/>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200" dirty="0">
                <a:solidFill>
                  <a:srgbClr val="FFFFFF"/>
                </a:solidFill>
              </a:rPr>
              <a:t>4/10</a:t>
            </a:r>
            <a:endParaRPr lang="en-IN" sz="1200" dirty="0">
              <a:solidFill>
                <a:srgbClr val="FFFFFF"/>
              </a:solidFill>
              <a:ea typeface="Arial"/>
            </a:endParaRPr>
          </a:p>
        </p:txBody>
      </p:sp>
    </p:spTree>
    <p:extLst>
      <p:ext uri="{BB962C8B-B14F-4D97-AF65-F5344CB8AC3E}">
        <p14:creationId xmlns:p14="http://schemas.microsoft.com/office/powerpoint/2010/main" val="2030266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91B71-BEA1-4F4A-AE8F-C2081D886D16}"/>
              </a:ext>
            </a:extLst>
          </p:cNvPr>
          <p:cNvSpPr>
            <a:spLocks noGrp="1"/>
          </p:cNvSpPr>
          <p:nvPr>
            <p:ph type="ctrTitle"/>
          </p:nvPr>
        </p:nvSpPr>
        <p:spPr>
          <a:xfrm>
            <a:off x="1311579" y="433920"/>
            <a:ext cx="10418164" cy="524656"/>
          </a:xfrm>
        </p:spPr>
        <p: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Relevant Judicial Decisions</a:t>
            </a:r>
          </a:p>
        </p:txBody>
      </p:sp>
      <p:sp>
        <p:nvSpPr>
          <p:cNvPr id="4" name="Slide Number Placeholder 3">
            <a:extLst>
              <a:ext uri="{FF2B5EF4-FFF2-40B4-BE49-F238E27FC236}">
                <a16:creationId xmlns:a16="http://schemas.microsoft.com/office/drawing/2014/main" id="{54590971-4A7C-43E9-A4EA-1D6EAF7C9A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6</a:t>
            </a:fld>
            <a:endParaRPr lang="en-IN" dirty="0"/>
          </a:p>
        </p:txBody>
      </p:sp>
      <p:sp>
        <p:nvSpPr>
          <p:cNvPr id="7" name="Text Placeholder 3">
            <a:extLst>
              <a:ext uri="{FF2B5EF4-FFF2-40B4-BE49-F238E27FC236}">
                <a16:creationId xmlns:a16="http://schemas.microsoft.com/office/drawing/2014/main" id="{7432BD4F-063C-494B-A7A2-366E4900A0BD}"/>
              </a:ext>
            </a:extLst>
          </p:cNvPr>
          <p:cNvSpPr txBox="1">
            <a:spLocks/>
          </p:cNvSpPr>
          <p:nvPr/>
        </p:nvSpPr>
        <p:spPr>
          <a:xfrm>
            <a:off x="662021" y="1089078"/>
            <a:ext cx="10736560" cy="547688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000"/>
              </a:spcBef>
              <a:spcAft>
                <a:spcPts val="0"/>
              </a:spcAft>
              <a:buClr>
                <a:schemeClr val="accent1"/>
              </a:buClr>
              <a:buSzPts val="1800"/>
              <a:buFont typeface="Noto Sans Symbols"/>
              <a:buNone/>
              <a:defRPr sz="1800" b="0" i="0" u="none" strike="noStrike" cap="none">
                <a:solidFill>
                  <a:srgbClr val="595959"/>
                </a:solidFill>
                <a:latin typeface="Century Gothic"/>
                <a:ea typeface="Century Gothic"/>
                <a:cs typeface="Century Gothic"/>
                <a:sym typeface="Century Gothic"/>
              </a:defRPr>
            </a:lvl1pPr>
            <a:lvl2pPr marL="914400" marR="0" lvl="1" indent="-330200" algn="ctr" rtl="0">
              <a:lnSpc>
                <a:spcPct val="100000"/>
              </a:lnSpc>
              <a:spcBef>
                <a:spcPts val="1000"/>
              </a:spcBef>
              <a:spcAft>
                <a:spcPts val="0"/>
              </a:spcAft>
              <a:buClr>
                <a:schemeClr val="accent1"/>
              </a:buClr>
              <a:buSzPts val="1600"/>
              <a:buFont typeface="Noto Sans Symbols"/>
              <a:buNone/>
              <a:defRPr sz="1600" b="0" i="0" u="none" strike="noStrike" cap="none">
                <a:solidFill>
                  <a:srgbClr val="888888"/>
                </a:solidFill>
                <a:latin typeface="Century Gothic"/>
                <a:ea typeface="Century Gothic"/>
                <a:cs typeface="Century Gothic"/>
                <a:sym typeface="Century Gothic"/>
              </a:defRPr>
            </a:lvl2pPr>
            <a:lvl3pPr marL="1371600" marR="0" lvl="2" indent="-317500" algn="ctr" rtl="0">
              <a:lnSpc>
                <a:spcPct val="100000"/>
              </a:lnSpc>
              <a:spcBef>
                <a:spcPts val="1000"/>
              </a:spcBef>
              <a:spcAft>
                <a:spcPts val="0"/>
              </a:spcAft>
              <a:buClr>
                <a:schemeClr val="accent1"/>
              </a:buClr>
              <a:buSzPts val="1400"/>
              <a:buFont typeface="Noto Sans Symbols"/>
              <a:buNone/>
              <a:defRPr sz="1400" b="0" i="0" u="none" strike="noStrike" cap="none">
                <a:solidFill>
                  <a:srgbClr val="888888"/>
                </a:solidFill>
                <a:latin typeface="Century Gothic"/>
                <a:ea typeface="Century Gothic"/>
                <a:cs typeface="Century Gothic"/>
                <a:sym typeface="Century Gothic"/>
              </a:defRPr>
            </a:lvl3pPr>
            <a:lvl4pPr marL="1828800" marR="0" lvl="3"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4pPr>
            <a:lvl5pPr marL="2286000" marR="0" lvl="4"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5pPr>
            <a:lvl6pPr marL="2743200" marR="0" lvl="5"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6pPr>
            <a:lvl7pPr marL="3200400" marR="0" lvl="6"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7pPr>
            <a:lvl8pPr marL="3657600" marR="0" lvl="7"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8pPr>
            <a:lvl9pPr marL="4114800" marR="0" lvl="8"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9pPr>
          </a:lstStyle>
          <a:p>
            <a:pPr algn="just">
              <a:lnSpc>
                <a:spcPct val="150000"/>
              </a:lnSpc>
              <a:spcBef>
                <a:spcPts val="0"/>
              </a:spcBef>
              <a:buFont typeface="Wingdings" panose="05000000000000000000" pitchFamily="2" charset="2"/>
              <a:buChar char="v"/>
            </a:pPr>
            <a:r>
              <a:rPr lang="en-US" b="1" i="1"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Ja Entertainment Pvt. Ltd. v. MS </a:t>
            </a:r>
            <a:r>
              <a:rPr lang="en-US" b="1" i="1" u="none" strike="noStrike" baseline="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Sithara</a:t>
            </a:r>
            <a:r>
              <a:rPr lang="en-US" b="1" i="1"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Entertainment &amp; Ors. [CS(COMM) 191/2022]</a:t>
            </a:r>
          </a:p>
          <a:p>
            <a:pPr marL="571500" lvl="1" indent="0" algn="just">
              <a:lnSpc>
                <a:spcPct val="150000"/>
              </a:lnSpc>
              <a:spcBef>
                <a:spcPts val="0"/>
              </a:spcBef>
            </a:pPr>
            <a:r>
              <a:rPr lang="en-US" dirty="0">
                <a:latin typeface="Times New Roman" panose="02020603050405020304" pitchFamily="18" charset="0"/>
              </a:rPr>
              <a:t>14. </a:t>
            </a:r>
            <a:r>
              <a:rPr lang="en-US" b="0" i="0" u="none" strike="noStrike" baseline="0" dirty="0">
                <a:latin typeface="Times New Roman" panose="02020603050405020304" pitchFamily="18" charset="0"/>
              </a:rPr>
              <a:t>Under Section 13(1)(b) read with Section 13(3)(a) of the Act, every cinematograph film is a ‘work’, in which copyright subsists, unless a substantial part of the film is an infringement of copyright in another work.</a:t>
            </a:r>
          </a:p>
          <a:p>
            <a:pPr marL="571500" lvl="1" indent="0" algn="just">
              <a:lnSpc>
                <a:spcPct val="150000"/>
              </a:lnSpc>
              <a:spcBef>
                <a:spcPts val="0"/>
              </a:spcBef>
            </a:pPr>
            <a:endParaRPr lang="en-US" dirty="0">
              <a:latin typeface="Times New Roman" panose="02020603050405020304" pitchFamily="18" charset="0"/>
            </a:endParaRPr>
          </a:p>
          <a:p>
            <a:pPr marL="571500" lvl="1" indent="0" algn="just">
              <a:lnSpc>
                <a:spcPct val="150000"/>
              </a:lnSpc>
              <a:spcBef>
                <a:spcPts val="0"/>
              </a:spcBef>
            </a:pPr>
            <a:r>
              <a:rPr lang="en-US" b="0" i="0" u="none" strike="noStrike" baseline="0" dirty="0">
                <a:latin typeface="Times New Roman" panose="02020603050405020304" pitchFamily="18" charset="0"/>
              </a:rPr>
              <a:t>Therefore, while the translation of the literary work is carried out ordinarily by using a writing medium, dubbing involves the use of the sound track. The question, which, thus, comes to fore is whether the producer or the author of a cinematograph film is conferred with right to dub?</a:t>
            </a:r>
          </a:p>
          <a:p>
            <a:pPr marL="571500" lvl="1" indent="0" algn="just">
              <a:lnSpc>
                <a:spcPct val="150000"/>
              </a:lnSpc>
              <a:spcBef>
                <a:spcPts val="0"/>
              </a:spcBef>
            </a:pPr>
            <a:endParaRPr lang="en-US" dirty="0">
              <a:latin typeface="Times New Roman" panose="02020603050405020304" pitchFamily="18" charset="0"/>
            </a:endParaRPr>
          </a:p>
          <a:p>
            <a:pPr marL="571500" lvl="1" indent="0" algn="just">
              <a:lnSpc>
                <a:spcPct val="150000"/>
              </a:lnSpc>
              <a:spcBef>
                <a:spcPts val="0"/>
              </a:spcBef>
            </a:pPr>
            <a:r>
              <a:rPr lang="en-US" b="0" i="0" u="none" strike="noStrike" baseline="0" dirty="0">
                <a:latin typeface="Times New Roman" panose="02020603050405020304" pitchFamily="18" charset="0"/>
              </a:rPr>
              <a:t>To our minds, the answer has to be in the affirmative, as the right in a cinematograph film is independent to the right that a person may have in the underlying works, such as, the story, the script and/or the screenplay. In some cases, it may so happen that each of these rights vest in different persons. On the other hand, there could be a case, where, one or more rights vest in the same person.</a:t>
            </a:r>
            <a:endParaRPr lang="en-US" b="1" i="1"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Google Shape;82;p6">
            <a:extLst>
              <a:ext uri="{FF2B5EF4-FFF2-40B4-BE49-F238E27FC236}">
                <a16:creationId xmlns:a16="http://schemas.microsoft.com/office/drawing/2014/main" id="{695177EE-C288-8E54-835A-23FFAA7BFBBE}"/>
              </a:ext>
            </a:extLst>
          </p:cNvPr>
          <p:cNvSpPr txBox="1"/>
          <p:nvPr/>
        </p:nvSpPr>
        <p:spPr>
          <a:xfrm>
            <a:off x="25096" y="6565964"/>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200" dirty="0">
                <a:solidFill>
                  <a:srgbClr val="FFFFFF"/>
                </a:solidFill>
              </a:rPr>
              <a:t>6/10</a:t>
            </a:r>
            <a:endParaRPr lang="en-IN" sz="1200" dirty="0">
              <a:solidFill>
                <a:srgbClr val="FFFFFF"/>
              </a:solidFill>
              <a:ea typeface="Arial"/>
            </a:endParaRPr>
          </a:p>
        </p:txBody>
      </p:sp>
    </p:spTree>
    <p:extLst>
      <p:ext uri="{BB962C8B-B14F-4D97-AF65-F5344CB8AC3E}">
        <p14:creationId xmlns:p14="http://schemas.microsoft.com/office/powerpoint/2010/main" val="2648199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91B71-BEA1-4F4A-AE8F-C2081D886D16}"/>
              </a:ext>
            </a:extLst>
          </p:cNvPr>
          <p:cNvSpPr>
            <a:spLocks noGrp="1"/>
          </p:cNvSpPr>
          <p:nvPr>
            <p:ph type="ctrTitle"/>
          </p:nvPr>
        </p:nvSpPr>
        <p:spPr>
          <a:xfrm>
            <a:off x="1311579" y="529170"/>
            <a:ext cx="10418164" cy="524656"/>
          </a:xfrm>
        </p:spPr>
        <p: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Relevant Judicial Decisions</a:t>
            </a:r>
          </a:p>
        </p:txBody>
      </p:sp>
      <p:sp>
        <p:nvSpPr>
          <p:cNvPr id="4" name="Slide Number Placeholder 3">
            <a:extLst>
              <a:ext uri="{FF2B5EF4-FFF2-40B4-BE49-F238E27FC236}">
                <a16:creationId xmlns:a16="http://schemas.microsoft.com/office/drawing/2014/main" id="{54590971-4A7C-43E9-A4EA-1D6EAF7C9A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7</a:t>
            </a:fld>
            <a:endParaRPr lang="en-IN" dirty="0"/>
          </a:p>
        </p:txBody>
      </p:sp>
      <p:sp>
        <p:nvSpPr>
          <p:cNvPr id="7" name="Text Placeholder 3">
            <a:extLst>
              <a:ext uri="{FF2B5EF4-FFF2-40B4-BE49-F238E27FC236}">
                <a16:creationId xmlns:a16="http://schemas.microsoft.com/office/drawing/2014/main" id="{7432BD4F-063C-494B-A7A2-366E4900A0BD}"/>
              </a:ext>
            </a:extLst>
          </p:cNvPr>
          <p:cNvSpPr txBox="1">
            <a:spLocks/>
          </p:cNvSpPr>
          <p:nvPr/>
        </p:nvSpPr>
        <p:spPr>
          <a:xfrm>
            <a:off x="662021" y="1346254"/>
            <a:ext cx="10736560" cy="498257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000"/>
              </a:spcBef>
              <a:spcAft>
                <a:spcPts val="0"/>
              </a:spcAft>
              <a:buClr>
                <a:schemeClr val="accent1"/>
              </a:buClr>
              <a:buSzPts val="1800"/>
              <a:buFont typeface="Noto Sans Symbols"/>
              <a:buNone/>
              <a:defRPr sz="1800" b="0" i="0" u="none" strike="noStrike" cap="none">
                <a:solidFill>
                  <a:srgbClr val="595959"/>
                </a:solidFill>
                <a:latin typeface="Century Gothic"/>
                <a:ea typeface="Century Gothic"/>
                <a:cs typeface="Century Gothic"/>
                <a:sym typeface="Century Gothic"/>
              </a:defRPr>
            </a:lvl1pPr>
            <a:lvl2pPr marL="914400" marR="0" lvl="1" indent="-330200" algn="ctr" rtl="0">
              <a:lnSpc>
                <a:spcPct val="100000"/>
              </a:lnSpc>
              <a:spcBef>
                <a:spcPts val="1000"/>
              </a:spcBef>
              <a:spcAft>
                <a:spcPts val="0"/>
              </a:spcAft>
              <a:buClr>
                <a:schemeClr val="accent1"/>
              </a:buClr>
              <a:buSzPts val="1600"/>
              <a:buFont typeface="Noto Sans Symbols"/>
              <a:buNone/>
              <a:defRPr sz="1600" b="0" i="0" u="none" strike="noStrike" cap="none">
                <a:solidFill>
                  <a:srgbClr val="888888"/>
                </a:solidFill>
                <a:latin typeface="Century Gothic"/>
                <a:ea typeface="Century Gothic"/>
                <a:cs typeface="Century Gothic"/>
                <a:sym typeface="Century Gothic"/>
              </a:defRPr>
            </a:lvl2pPr>
            <a:lvl3pPr marL="1371600" marR="0" lvl="2" indent="-317500" algn="ctr" rtl="0">
              <a:lnSpc>
                <a:spcPct val="100000"/>
              </a:lnSpc>
              <a:spcBef>
                <a:spcPts val="1000"/>
              </a:spcBef>
              <a:spcAft>
                <a:spcPts val="0"/>
              </a:spcAft>
              <a:buClr>
                <a:schemeClr val="accent1"/>
              </a:buClr>
              <a:buSzPts val="1400"/>
              <a:buFont typeface="Noto Sans Symbols"/>
              <a:buNone/>
              <a:defRPr sz="1400" b="0" i="0" u="none" strike="noStrike" cap="none">
                <a:solidFill>
                  <a:srgbClr val="888888"/>
                </a:solidFill>
                <a:latin typeface="Century Gothic"/>
                <a:ea typeface="Century Gothic"/>
                <a:cs typeface="Century Gothic"/>
                <a:sym typeface="Century Gothic"/>
              </a:defRPr>
            </a:lvl3pPr>
            <a:lvl4pPr marL="1828800" marR="0" lvl="3"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4pPr>
            <a:lvl5pPr marL="2286000" marR="0" lvl="4"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5pPr>
            <a:lvl6pPr marL="2743200" marR="0" lvl="5"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6pPr>
            <a:lvl7pPr marL="3200400" marR="0" lvl="6"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7pPr>
            <a:lvl8pPr marL="3657600" marR="0" lvl="7"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8pPr>
            <a:lvl9pPr marL="4114800" marR="0" lvl="8"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9pPr>
          </a:lstStyle>
          <a:p>
            <a:pPr algn="just">
              <a:lnSpc>
                <a:spcPct val="150000"/>
              </a:lnSpc>
              <a:spcBef>
                <a:spcPts val="0"/>
              </a:spcBef>
              <a:buFont typeface="Wingdings" panose="05000000000000000000" pitchFamily="2" charset="2"/>
              <a:buChar char="v"/>
            </a:pPr>
            <a:r>
              <a:rPr lang="en-US" b="1" i="1"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RDB and Co. HUF v. HarperCollins Publishers India Private Limited [CS (COMM) 246/2021]</a:t>
            </a:r>
            <a:endParaRPr lang="en-US" sz="1600"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571500" lvl="1" indent="0" algn="just">
              <a:lnSpc>
                <a:spcPct val="150000"/>
              </a:lnSpc>
              <a:spcBef>
                <a:spcPts val="0"/>
              </a:spcBef>
            </a:pPr>
            <a:r>
              <a:rPr lang="en-US" b="0" i="0" u="none" strike="noStrike" baseline="0" dirty="0">
                <a:latin typeface="Times New Roman" panose="02020603050405020304" pitchFamily="18" charset="0"/>
              </a:rPr>
              <a:t>60.5 Returning, in that background, to Section 13 of the Copyright Act, what is to be seen is whether any separate copyright in the screenplay of the film </a:t>
            </a:r>
            <a:r>
              <a:rPr lang="en-US" b="0" u="none" strike="noStrike" baseline="0" dirty="0">
                <a:latin typeface="Times New Roman" panose="02020603050405020304" pitchFamily="18" charset="0"/>
              </a:rPr>
              <a:t>“Nayak” </a:t>
            </a:r>
            <a:r>
              <a:rPr lang="en-US" b="0" i="0" u="none" strike="noStrike" baseline="0" dirty="0">
                <a:latin typeface="Times New Roman" panose="02020603050405020304" pitchFamily="18" charset="0"/>
              </a:rPr>
              <a:t>exists, </a:t>
            </a:r>
            <a:r>
              <a:rPr lang="en-US" b="0" i="1" u="none" strike="noStrike" baseline="0" dirty="0">
                <a:latin typeface="Times New Roman" panose="02020603050405020304" pitchFamily="18" charset="0"/>
              </a:rPr>
              <a:t>de hors </a:t>
            </a:r>
            <a:r>
              <a:rPr lang="en-US" b="0" i="0" u="none" strike="noStrike" baseline="0" dirty="0">
                <a:latin typeface="Times New Roman" panose="02020603050405020304" pitchFamily="18" charset="0"/>
              </a:rPr>
              <a:t>the copyright held by the plaintiff in the film itself. If it does, then by virtue of Section 13(4), the copyright held by the plaintiff in the film cannot derogate from the separate copyright which exists in the screenplay of the film.</a:t>
            </a:r>
          </a:p>
          <a:p>
            <a:pPr marL="571500" lvl="1" indent="0" algn="just">
              <a:lnSpc>
                <a:spcPct val="150000"/>
              </a:lnSpc>
              <a:spcBef>
                <a:spcPts val="0"/>
              </a:spcBef>
            </a:pPr>
            <a:r>
              <a:rPr lang="en-US" b="0" i="0" u="none" strike="noStrike" baseline="0" dirty="0">
                <a:latin typeface="Times New Roman" panose="02020603050405020304" pitchFamily="18" charset="0"/>
              </a:rPr>
              <a:t>60.16 The expression “literary work” being defined an inclusive fashion in Section 2(o) of the Copyright Act, therefore, has to embrace, within its scope and sweep, the normal etymological understanding of the expression “literary work”, and would include, apart from what is normally understood to be a literary work, tables and compilations.</a:t>
            </a:r>
          </a:p>
          <a:p>
            <a:pPr marL="571500" lvl="1" indent="0" algn="just">
              <a:lnSpc>
                <a:spcPct val="150000"/>
              </a:lnSpc>
              <a:spcBef>
                <a:spcPts val="0"/>
              </a:spcBef>
            </a:pPr>
            <a:r>
              <a:rPr lang="en-US" b="0" i="0" u="none" strike="noStrike" baseline="0" dirty="0">
                <a:latin typeface="Times New Roman" panose="02020603050405020304" pitchFamily="18" charset="0"/>
              </a:rPr>
              <a:t>60.19 Given the ambit of the expression “literary work”, there can, in my view, be little doubt about the fact that the screenplay of the film Nayak is unquestionably a “literary work” for the purpose of Section 13(1)(a) of the Copyright Act. Per sequitur, by operation of Section 13(4), the copyright in the screenplay, as a “literary work”, which stands vested by Section 13(1)(a), cannot be affected by the separate copyright in the cinematograph film itself, which, </a:t>
            </a:r>
            <a:r>
              <a:rPr lang="en-US" b="0" i="0" u="none" strike="noStrike" baseline="0" dirty="0" err="1">
                <a:latin typeface="Times New Roman" panose="02020603050405020304" pitchFamily="18" charset="0"/>
              </a:rPr>
              <a:t>unequestionably</a:t>
            </a:r>
            <a:r>
              <a:rPr lang="en-US" b="0" i="0" u="none" strike="noStrike" baseline="0" dirty="0">
                <a:latin typeface="Times New Roman" panose="02020603050405020304" pitchFamily="18" charset="0"/>
              </a:rPr>
              <a:t>, vests in the plaintiff as its producer.</a:t>
            </a:r>
          </a:p>
          <a:p>
            <a:pPr marL="571500" lvl="1" indent="0" algn="just">
              <a:lnSpc>
                <a:spcPct val="150000"/>
              </a:lnSpc>
              <a:spcBef>
                <a:spcPts val="0"/>
              </a:spcBef>
            </a:pPr>
            <a:endParaRPr lang="en-US" sz="1400" b="1" i="1" u="none" strike="noStrike" baseline="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Google Shape;82;p6">
            <a:extLst>
              <a:ext uri="{FF2B5EF4-FFF2-40B4-BE49-F238E27FC236}">
                <a16:creationId xmlns:a16="http://schemas.microsoft.com/office/drawing/2014/main" id="{695177EE-C288-8E54-835A-23FFAA7BFBBE}"/>
              </a:ext>
            </a:extLst>
          </p:cNvPr>
          <p:cNvSpPr txBox="1"/>
          <p:nvPr/>
        </p:nvSpPr>
        <p:spPr>
          <a:xfrm>
            <a:off x="25096" y="6565964"/>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200" dirty="0">
                <a:solidFill>
                  <a:srgbClr val="FFFFFF"/>
                </a:solidFill>
              </a:rPr>
              <a:t>7/10</a:t>
            </a:r>
            <a:endParaRPr lang="en-IN" sz="1200" dirty="0">
              <a:solidFill>
                <a:srgbClr val="FFFFFF"/>
              </a:solidFill>
              <a:ea typeface="Arial"/>
            </a:endParaRPr>
          </a:p>
        </p:txBody>
      </p:sp>
    </p:spTree>
    <p:extLst>
      <p:ext uri="{BB962C8B-B14F-4D97-AF65-F5344CB8AC3E}">
        <p14:creationId xmlns:p14="http://schemas.microsoft.com/office/powerpoint/2010/main" val="477217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4590971-4A7C-43E9-A4EA-1D6EAF7C9A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IN" smtClean="0"/>
              <a:t>8</a:t>
            </a:fld>
            <a:endParaRPr lang="en-IN" dirty="0"/>
          </a:p>
        </p:txBody>
      </p:sp>
      <p:sp>
        <p:nvSpPr>
          <p:cNvPr id="7" name="Text Placeholder 3">
            <a:extLst>
              <a:ext uri="{FF2B5EF4-FFF2-40B4-BE49-F238E27FC236}">
                <a16:creationId xmlns:a16="http://schemas.microsoft.com/office/drawing/2014/main" id="{7432BD4F-063C-494B-A7A2-366E4900A0BD}"/>
              </a:ext>
            </a:extLst>
          </p:cNvPr>
          <p:cNvSpPr txBox="1">
            <a:spLocks/>
          </p:cNvSpPr>
          <p:nvPr/>
        </p:nvSpPr>
        <p:spPr>
          <a:xfrm>
            <a:off x="775158" y="1436302"/>
            <a:ext cx="10418164" cy="516709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1000"/>
              </a:spcBef>
              <a:spcAft>
                <a:spcPts val="0"/>
              </a:spcAft>
              <a:buClr>
                <a:schemeClr val="accent1"/>
              </a:buClr>
              <a:buSzPts val="1800"/>
              <a:buFont typeface="Noto Sans Symbols"/>
              <a:buNone/>
              <a:defRPr sz="1800" b="0" i="0" u="none" strike="noStrike" cap="none">
                <a:solidFill>
                  <a:srgbClr val="595959"/>
                </a:solidFill>
                <a:latin typeface="Century Gothic"/>
                <a:ea typeface="Century Gothic"/>
                <a:cs typeface="Century Gothic"/>
                <a:sym typeface="Century Gothic"/>
              </a:defRPr>
            </a:lvl1pPr>
            <a:lvl2pPr marL="914400" marR="0" lvl="1" indent="-330200" algn="ctr" rtl="0">
              <a:lnSpc>
                <a:spcPct val="100000"/>
              </a:lnSpc>
              <a:spcBef>
                <a:spcPts val="1000"/>
              </a:spcBef>
              <a:spcAft>
                <a:spcPts val="0"/>
              </a:spcAft>
              <a:buClr>
                <a:schemeClr val="accent1"/>
              </a:buClr>
              <a:buSzPts val="1600"/>
              <a:buFont typeface="Noto Sans Symbols"/>
              <a:buNone/>
              <a:defRPr sz="1600" b="0" i="0" u="none" strike="noStrike" cap="none">
                <a:solidFill>
                  <a:srgbClr val="888888"/>
                </a:solidFill>
                <a:latin typeface="Century Gothic"/>
                <a:ea typeface="Century Gothic"/>
                <a:cs typeface="Century Gothic"/>
                <a:sym typeface="Century Gothic"/>
              </a:defRPr>
            </a:lvl2pPr>
            <a:lvl3pPr marL="1371600" marR="0" lvl="2" indent="-317500" algn="ctr" rtl="0">
              <a:lnSpc>
                <a:spcPct val="100000"/>
              </a:lnSpc>
              <a:spcBef>
                <a:spcPts val="1000"/>
              </a:spcBef>
              <a:spcAft>
                <a:spcPts val="0"/>
              </a:spcAft>
              <a:buClr>
                <a:schemeClr val="accent1"/>
              </a:buClr>
              <a:buSzPts val="1400"/>
              <a:buFont typeface="Noto Sans Symbols"/>
              <a:buNone/>
              <a:defRPr sz="1400" b="0" i="0" u="none" strike="noStrike" cap="none">
                <a:solidFill>
                  <a:srgbClr val="888888"/>
                </a:solidFill>
                <a:latin typeface="Century Gothic"/>
                <a:ea typeface="Century Gothic"/>
                <a:cs typeface="Century Gothic"/>
                <a:sym typeface="Century Gothic"/>
              </a:defRPr>
            </a:lvl3pPr>
            <a:lvl4pPr marL="1828800" marR="0" lvl="3"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4pPr>
            <a:lvl5pPr marL="2286000" marR="0" lvl="4"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5pPr>
            <a:lvl6pPr marL="2743200" marR="0" lvl="5"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6pPr>
            <a:lvl7pPr marL="3200400" marR="0" lvl="6"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7pPr>
            <a:lvl8pPr marL="3657600" marR="0" lvl="7"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8pPr>
            <a:lvl9pPr marL="4114800" marR="0" lvl="8" indent="-304800" algn="ctr" rtl="0">
              <a:lnSpc>
                <a:spcPct val="100000"/>
              </a:lnSpc>
              <a:spcBef>
                <a:spcPts val="1000"/>
              </a:spcBef>
              <a:spcAft>
                <a:spcPts val="0"/>
              </a:spcAft>
              <a:buClr>
                <a:schemeClr val="accent1"/>
              </a:buClr>
              <a:buSzPts val="1200"/>
              <a:buFont typeface="Noto Sans Symbols"/>
              <a:buNone/>
              <a:defRPr sz="1200" b="0" i="0" u="none" strike="noStrike" cap="none">
                <a:solidFill>
                  <a:srgbClr val="888888"/>
                </a:solidFill>
                <a:latin typeface="Century Gothic"/>
                <a:ea typeface="Century Gothic"/>
                <a:cs typeface="Century Gothic"/>
                <a:sym typeface="Century Gothic"/>
              </a:defRPr>
            </a:lvl9pPr>
          </a:lstStyle>
          <a:p>
            <a:pPr marL="0" marR="0" algn="just">
              <a:lnSpc>
                <a:spcPct val="107000"/>
              </a:lnSpc>
              <a:spcBef>
                <a:spcPts val="0"/>
              </a:spcBef>
              <a:spcAft>
                <a:spcPts val="800"/>
              </a:spcAft>
              <a:buFont typeface="Wingdings" panose="05000000000000000000" pitchFamily="2" charset="2"/>
              <a:buChar char="v"/>
            </a:pPr>
            <a:r>
              <a:rPr lang="en-US"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The term ‘literary work’ as defined under Section 2(o) of the Act is not exhaustive and has been interpreted broadly by Indian Courts to cover not just traditional forms of literature but also more functional forms like computer </a:t>
            </a:r>
            <a:r>
              <a:rPr lang="en-US" dirty="0" err="1">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programmes</a:t>
            </a:r>
            <a:r>
              <a:rPr lang="en-US"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tables, compilations, reports, blogs, manuals, etc. A screenplay qualifies as a ‘literary work’, as it aligns with the inclusion of 'tables' and 'compilations' within the definition of a 'literary work' and does not fall under the category of a dramatic work.</a:t>
            </a:r>
          </a:p>
          <a:p>
            <a:pPr marL="0" marR="0" algn="just">
              <a:lnSpc>
                <a:spcPct val="107000"/>
              </a:lnSpc>
              <a:spcBef>
                <a:spcPts val="0"/>
              </a:spcBef>
              <a:spcAft>
                <a:spcPts val="800"/>
              </a:spcAft>
              <a:buFont typeface="Wingdings" panose="05000000000000000000" pitchFamily="2" charset="2"/>
              <a:buChar char="v"/>
            </a:pPr>
            <a:r>
              <a:rPr lang="en-US"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 As per Section 13(4) of the Act, the copyright in a cinematograph film or sound recording does not affect the separate copyright in any work in respect of which or a substantial part of which is embodied in the film or sound recording. Accordingly, an independent and autonomous copyright exists in the screenplay which is granted protection as an original literary work under Section 13(1)(a) of the Act. </a:t>
            </a:r>
          </a:p>
          <a:p>
            <a:pPr marL="0" marR="0" algn="just">
              <a:lnSpc>
                <a:spcPct val="107000"/>
              </a:lnSpc>
              <a:spcBef>
                <a:spcPts val="0"/>
              </a:spcBef>
              <a:spcAft>
                <a:spcPts val="800"/>
              </a:spcAft>
              <a:buFont typeface="Wingdings" panose="05000000000000000000" pitchFamily="2" charset="2"/>
              <a:buChar char="v"/>
            </a:pPr>
            <a:r>
              <a:rPr lang="en-US" dirty="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The Courts have differed on opining that the copyright in the screenplay of a work commissioned by the producer is vested not in the producer but in the screenplay's author. It has now been established that the copyright in the screenplay is unaffected by the copyright in the cinematographic film by virtue of Section 13(4) and the author of the screenplay will have the right to issue the license to novelize the screenplay. Therefore, the copyright in a cinematographic film does not automatically extend to the copyright in the underlying works (such as screenplay), even if they constitute a substantial part of the film.</a:t>
            </a:r>
            <a:endParaRPr lang="en-US" dirty="0">
              <a:solidFill>
                <a:schemeClr val="tx1">
                  <a:lumMod val="95000"/>
                  <a:lumOff val="5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Google Shape;82;p6">
            <a:extLst>
              <a:ext uri="{FF2B5EF4-FFF2-40B4-BE49-F238E27FC236}">
                <a16:creationId xmlns:a16="http://schemas.microsoft.com/office/drawing/2014/main" id="{F48A1984-3E6D-8322-FF7D-C4EEFEEF6EA8}"/>
              </a:ext>
            </a:extLst>
          </p:cNvPr>
          <p:cNvSpPr txBox="1"/>
          <p:nvPr/>
        </p:nvSpPr>
        <p:spPr>
          <a:xfrm>
            <a:off x="0" y="6565964"/>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solidFill>
                  <a:srgbClr val="FFFFFF"/>
                </a:solidFill>
              </a:rPr>
              <a:t>9/10</a:t>
            </a:r>
            <a:endParaRPr lang="en-IN" sz="1200" dirty="0">
              <a:solidFill>
                <a:srgbClr val="FFFFFF"/>
              </a:solidFill>
              <a:ea typeface="Arial"/>
            </a:endParaRPr>
          </a:p>
        </p:txBody>
      </p:sp>
      <p:sp>
        <p:nvSpPr>
          <p:cNvPr id="9" name="Title 1">
            <a:extLst>
              <a:ext uri="{FF2B5EF4-FFF2-40B4-BE49-F238E27FC236}">
                <a16:creationId xmlns:a16="http://schemas.microsoft.com/office/drawing/2014/main" id="{4C499868-20E6-6AD1-1C7A-C3559E514F0D}"/>
              </a:ext>
            </a:extLst>
          </p:cNvPr>
          <p:cNvSpPr>
            <a:spLocks noGrp="1"/>
          </p:cNvSpPr>
          <p:nvPr>
            <p:ph type="ctrTitle"/>
          </p:nvPr>
        </p:nvSpPr>
        <p:spPr>
          <a:xfrm>
            <a:off x="775158" y="570732"/>
            <a:ext cx="10418164" cy="524656"/>
          </a:xfrm>
        </p:spPr>
        <p:txBody>
          <a:bodyPr/>
          <a:lstStyle/>
          <a:p>
            <a:pPr algn="ctr"/>
            <a:r>
              <a:rPr lang="en-US" sz="2400" b="1" dirty="0">
                <a:solidFill>
                  <a:schemeClr val="tx1"/>
                </a:solidFill>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1454492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F491461-358C-45B4-B464-43A98AFB3E23}"/>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2000"/>
              <a:buFont typeface="Arial"/>
              <a:buNone/>
              <a:tabLst/>
              <a:defRPr/>
            </a:pPr>
            <a:fld id="{00000000-1234-1234-1234-123412341234}" type="slidenum">
              <a:rPr kumimoji="0" lang="en-IN" sz="2000" b="0" i="0" u="none" strike="noStrike" kern="0" cap="none" spc="0" normalizeH="0" baseline="0" noProof="0" smtClean="0">
                <a:ln>
                  <a:noFill/>
                </a:ln>
                <a:solidFill>
                  <a:srgbClr val="FEFFFF"/>
                </a:solidFill>
                <a:effectLst/>
                <a:uLnTx/>
                <a:uFillTx/>
                <a:latin typeface="Century Gothic"/>
                <a:sym typeface="Century Gothic"/>
              </a:rPr>
              <a:pPr marL="0" marR="0" lvl="0" indent="0" algn="r" defTabSz="914400" rtl="0" eaLnBrk="1" fontAlgn="auto" latinLnBrk="0" hangingPunct="1">
                <a:lnSpc>
                  <a:spcPct val="100000"/>
                </a:lnSpc>
                <a:spcBef>
                  <a:spcPts val="0"/>
                </a:spcBef>
                <a:spcAft>
                  <a:spcPts val="0"/>
                </a:spcAft>
                <a:buClr>
                  <a:srgbClr val="000000"/>
                </a:buClr>
                <a:buSzPts val="2000"/>
                <a:buFont typeface="Arial"/>
                <a:buNone/>
                <a:tabLst/>
                <a:defRPr/>
              </a:pPr>
              <a:t>9</a:t>
            </a:fld>
            <a:endParaRPr kumimoji="0" lang="en-IN" sz="2000" b="0" i="0" u="none" strike="noStrike" kern="0" cap="none" spc="0" normalizeH="0" baseline="0" noProof="0" dirty="0">
              <a:ln>
                <a:noFill/>
              </a:ln>
              <a:solidFill>
                <a:srgbClr val="FEFFFF"/>
              </a:solidFill>
              <a:effectLst/>
              <a:uLnTx/>
              <a:uFillTx/>
              <a:latin typeface="Century Gothic"/>
              <a:sym typeface="Century Gothic"/>
            </a:endParaRPr>
          </a:p>
        </p:txBody>
      </p:sp>
      <p:sp>
        <p:nvSpPr>
          <p:cNvPr id="4" name="Text Placeholder 3">
            <a:extLst>
              <a:ext uri="{FF2B5EF4-FFF2-40B4-BE49-F238E27FC236}">
                <a16:creationId xmlns:a16="http://schemas.microsoft.com/office/drawing/2014/main" id="{BA56C550-DFD1-4677-A256-007F16BC5104}"/>
              </a:ext>
            </a:extLst>
          </p:cNvPr>
          <p:cNvSpPr>
            <a:spLocks noGrp="1"/>
          </p:cNvSpPr>
          <p:nvPr>
            <p:ph type="body" idx="1"/>
          </p:nvPr>
        </p:nvSpPr>
        <p:spPr>
          <a:xfrm>
            <a:off x="4718772" y="1607026"/>
            <a:ext cx="2754456" cy="1214649"/>
          </a:xfrm>
        </p:spPr>
        <p:txBody>
          <a:bodyPr/>
          <a:lstStyle/>
          <a:p>
            <a:pPr marL="114300" indent="0" algn="ctr">
              <a:buNone/>
            </a:pPr>
            <a:r>
              <a:rPr lang="en-IN" sz="2400" b="1" dirty="0">
                <a:solidFill>
                  <a:schemeClr val="tx1"/>
                </a:solidFill>
                <a:latin typeface="Times New Roman" panose="02020603050405020304" pitchFamily="18" charset="0"/>
                <a:cs typeface="Times New Roman" panose="02020603050405020304" pitchFamily="18" charset="0"/>
              </a:rPr>
              <a:t>THANK YOU! </a:t>
            </a:r>
          </a:p>
          <a:p>
            <a:pPr marL="114300" indent="0" algn="ctr">
              <a:buNone/>
            </a:pPr>
            <a:r>
              <a:rPr lang="en-US" sz="2400" b="1" dirty="0">
                <a:solidFill>
                  <a:schemeClr val="tx1"/>
                </a:solidFill>
                <a:latin typeface="Times New Roman" panose="02020603050405020304" pitchFamily="18" charset="0"/>
                <a:cs typeface="Times New Roman" panose="02020603050405020304" pitchFamily="18" charset="0"/>
              </a:rPr>
              <a:t>Questions?</a:t>
            </a:r>
            <a:endParaRPr lang="en-IN" sz="2400" b="1"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CB862E3-25CE-43F5-A919-669DB7A18BDA}"/>
              </a:ext>
            </a:extLst>
          </p:cNvPr>
          <p:cNvSpPr txBox="1"/>
          <p:nvPr/>
        </p:nvSpPr>
        <p:spPr>
          <a:xfrm>
            <a:off x="3167646" y="2839466"/>
            <a:ext cx="6100548"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it-IT" sz="2000" b="1" dirty="0">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it-IT" sz="2000" b="1" dirty="0">
                <a:latin typeface="Times New Roman"/>
                <a:ea typeface="Times New Roman"/>
                <a:cs typeface="Times New Roman"/>
                <a:sym typeface="Times New Roman"/>
              </a:rPr>
              <a:t>Richa Pushpam</a:t>
            </a:r>
            <a:endParaRPr kumimoji="0" lang="it-IT" sz="20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it-IT" sz="1600" b="1" i="1" dirty="0">
                <a:latin typeface="Times New Roman"/>
                <a:ea typeface="Times New Roman"/>
                <a:cs typeface="Times New Roman"/>
                <a:sym typeface="Times New Roman"/>
              </a:rPr>
              <a:t>Trainee Associate</a:t>
            </a:r>
            <a:endParaRPr kumimoji="0" lang="it-IT" sz="2000" b="0" i="1"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7" name="TextBox 6">
            <a:extLst>
              <a:ext uri="{FF2B5EF4-FFF2-40B4-BE49-F238E27FC236}">
                <a16:creationId xmlns:a16="http://schemas.microsoft.com/office/drawing/2014/main" id="{0DA69FF2-4CDC-41EF-9ED8-B149854260EA}"/>
              </a:ext>
            </a:extLst>
          </p:cNvPr>
          <p:cNvSpPr txBox="1"/>
          <p:nvPr/>
        </p:nvSpPr>
        <p:spPr>
          <a:xfrm>
            <a:off x="2805813" y="5300335"/>
            <a:ext cx="6100548" cy="307777"/>
          </a:xfrm>
          <a:prstGeom prst="rect">
            <a:avLst/>
          </a:prstGeom>
          <a:noFill/>
        </p:spPr>
        <p:txBody>
          <a:bodyPr wrap="square">
            <a:spAutoFit/>
          </a:bodyPr>
          <a:lstStyle/>
          <a:p>
            <a:pPr marL="457200" marR="0" lvl="0" indent="0" algn="ctr"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US" sz="14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400" b="0" i="1"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ALG India Law Offices LLP</a:t>
            </a:r>
            <a:r>
              <a:rPr kumimoji="0" lang="en-US" sz="14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2024.    </a:t>
            </a:r>
            <a:endParaRPr kumimoji="0" lang="en-US" sz="1400" b="0" i="0" u="none" strike="noStrike" kern="0" cap="none" spc="0" normalizeH="0" baseline="0" noProof="0" dirty="0">
              <a:ln>
                <a:noFill/>
              </a:ln>
              <a:solidFill>
                <a:srgbClr val="000000"/>
              </a:solidFill>
              <a:effectLst/>
              <a:uLnTx/>
              <a:uFillTx/>
              <a:latin typeface="Century Gothic"/>
              <a:ea typeface="Century Gothic"/>
              <a:cs typeface="Century Gothic"/>
              <a:sym typeface="Century Gothic"/>
            </a:endParaRPr>
          </a:p>
        </p:txBody>
      </p:sp>
      <p:sp>
        <p:nvSpPr>
          <p:cNvPr id="9" name="TextBox 8">
            <a:extLst>
              <a:ext uri="{FF2B5EF4-FFF2-40B4-BE49-F238E27FC236}">
                <a16:creationId xmlns:a16="http://schemas.microsoft.com/office/drawing/2014/main" id="{E97F9838-CCF1-43CE-A2EF-677AF97A7EF5}"/>
              </a:ext>
            </a:extLst>
          </p:cNvPr>
          <p:cNvSpPr txBox="1"/>
          <p:nvPr/>
        </p:nvSpPr>
        <p:spPr>
          <a:xfrm>
            <a:off x="163772" y="5740112"/>
            <a:ext cx="11873553" cy="707886"/>
          </a:xfrm>
          <a:prstGeom prst="rect">
            <a:avLst/>
          </a:prstGeom>
          <a:noFill/>
        </p:spPr>
        <p:txBody>
          <a:bodyPr wrap="square">
            <a:spAutoFit/>
          </a:bodyPr>
          <a:lstStyle/>
          <a:p>
            <a:pPr marL="45720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1"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Disclaimer: Views, opinions, and interpretations are solely those of the presenters, not of the firm (ALG India Law Offices LLP) nor reflective thereof.</a:t>
            </a:r>
          </a:p>
          <a:p>
            <a:pPr marL="45720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0" i="1"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457200" marR="0" lvl="0" indent="0"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1"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presentation hosted at: https://www.algindia.com/wp-content/uploads/2024/09/LIS-GIP_Richa-Pushpam_September-16-2024-1.pdf</a:t>
            </a:r>
          </a:p>
        </p:txBody>
      </p:sp>
      <p:sp>
        <p:nvSpPr>
          <p:cNvPr id="8" name="Google Shape;82;p6">
            <a:extLst>
              <a:ext uri="{FF2B5EF4-FFF2-40B4-BE49-F238E27FC236}">
                <a16:creationId xmlns:a16="http://schemas.microsoft.com/office/drawing/2014/main" id="{2B958502-A346-D9D0-C6FF-5F16610CFD12}"/>
              </a:ext>
            </a:extLst>
          </p:cNvPr>
          <p:cNvSpPr txBox="1"/>
          <p:nvPr/>
        </p:nvSpPr>
        <p:spPr>
          <a:xfrm>
            <a:off x="0" y="6565964"/>
            <a:ext cx="636925" cy="3117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solidFill>
                  <a:srgbClr val="FFFFFF"/>
                </a:solidFill>
              </a:rPr>
              <a:t>10/10</a:t>
            </a:r>
            <a:endParaRPr lang="en-IN" sz="1200" dirty="0">
              <a:solidFill>
                <a:srgbClr val="FFFFFF"/>
              </a:solidFill>
              <a:ea typeface="Arial"/>
            </a:endParaRPr>
          </a:p>
        </p:txBody>
      </p:sp>
    </p:spTree>
    <p:extLst>
      <p:ext uri="{BB962C8B-B14F-4D97-AF65-F5344CB8AC3E}">
        <p14:creationId xmlns:p14="http://schemas.microsoft.com/office/powerpoint/2010/main" val="995105083"/>
      </p:ext>
    </p:extLst>
  </p:cSld>
  <p:clrMapOvr>
    <a:masterClrMapping/>
  </p:clrMapOvr>
</p:sld>
</file>

<file path=ppt/theme/theme1.xml><?xml version="1.0" encoding="utf-8"?>
<a:theme xmlns:a="http://schemas.openxmlformats.org/drawingml/2006/main" name="alg">
  <a:themeElements>
    <a:clrScheme name="Blue Green">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lg">
  <a:themeElements>
    <a:clrScheme name="Blue Green">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18811</TotalTime>
  <Words>1969</Words>
  <Application>Microsoft Office PowerPoint</Application>
  <PresentationFormat>Widescreen</PresentationFormat>
  <Paragraphs>75</Paragraphs>
  <Slides>9</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Century Gothic</vt:lpstr>
      <vt:lpstr>Noto Sans Symbols</vt:lpstr>
      <vt:lpstr>Times New Roman</vt:lpstr>
      <vt:lpstr>Wingdings</vt:lpstr>
      <vt:lpstr>alg</vt:lpstr>
      <vt:lpstr>1_alg</vt:lpstr>
      <vt:lpstr>Legal Issues in ‘IP in Literary Work’  Issue: Whether screenplay in respect of which a cinematographic work is made constitutes an independent literary work? </vt:lpstr>
      <vt:lpstr>Relevant Legal Provisions</vt:lpstr>
      <vt:lpstr>Relevant Legal Provisions</vt:lpstr>
      <vt:lpstr>Relevant Judicial Decisions</vt:lpstr>
      <vt:lpstr>Relevant Judicial Decisions</vt:lpstr>
      <vt:lpstr>Relevant Judicial Decisions</vt:lpstr>
      <vt:lpstr>Relevant Judicial Decisions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VIM Presentation_Krithika_v1</dc:title>
  <dc:creator>Dell i5</dc:creator>
  <cp:lastModifiedBy>ALG India Law Office LLP</cp:lastModifiedBy>
  <cp:revision>1070</cp:revision>
  <dcterms:modified xsi:type="dcterms:W3CDTF">2024-09-18T11:55:49Z</dcterms:modified>
</cp:coreProperties>
</file>